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ipNeylv5TL1S6PVHAtp2IXp5J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637" y="11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83289" y="-1207762"/>
            <a:ext cx="21724622" cy="39502080"/>
          </a:xfrm>
          <a:prstGeom prst="rect">
            <a:avLst/>
          </a:prstGeom>
          <a:noFill/>
          <a:ln>
            <a:noFill/>
          </a:ln>
        </p:spPr>
        <p:txBody>
          <a:bodyPr spcFirstLastPara="1" wrap="square" lIns="435650" tIns="217925" rIns="435650" bIns="217925" anchor="t" anchorCtr="0">
            <a:normAutofit/>
          </a:bodyPr>
          <a:lstStyle>
            <a:lvl1pPr marL="522534" lvl="0" indent="-391900" algn="l">
              <a:spcBef>
                <a:spcPts val="411"/>
              </a:spcBef>
              <a:spcAft>
                <a:spcPts val="0"/>
              </a:spcAft>
              <a:buClr>
                <a:schemeClr val="dk1"/>
              </a:buClr>
              <a:buSzPts val="1800"/>
              <a:buChar char="•"/>
              <a:defRPr/>
            </a:lvl1pPr>
            <a:lvl2pPr marL="1045068" lvl="1" indent="-391900" algn="l">
              <a:spcBef>
                <a:spcPts val="411"/>
              </a:spcBef>
              <a:spcAft>
                <a:spcPts val="0"/>
              </a:spcAft>
              <a:buClr>
                <a:schemeClr val="dk1"/>
              </a:buClr>
              <a:buSzPts val="1800"/>
              <a:buChar char="–"/>
              <a:defRPr/>
            </a:lvl2pPr>
            <a:lvl3pPr marL="1567602" lvl="2" indent="-391900" algn="l">
              <a:spcBef>
                <a:spcPts val="411"/>
              </a:spcBef>
              <a:spcAft>
                <a:spcPts val="0"/>
              </a:spcAft>
              <a:buClr>
                <a:schemeClr val="dk1"/>
              </a:buClr>
              <a:buSzPts val="1800"/>
              <a:buChar char="•"/>
              <a:defRPr/>
            </a:lvl3pPr>
            <a:lvl4pPr marL="2090136" lvl="3" indent="-391900" algn="l">
              <a:spcBef>
                <a:spcPts val="411"/>
              </a:spcBef>
              <a:spcAft>
                <a:spcPts val="0"/>
              </a:spcAft>
              <a:buClr>
                <a:schemeClr val="dk1"/>
              </a:buClr>
              <a:buSzPts val="1800"/>
              <a:buChar char="–"/>
              <a:defRPr/>
            </a:lvl4pPr>
            <a:lvl5pPr marL="2612669" lvl="4" indent="-391900" algn="l">
              <a:spcBef>
                <a:spcPts val="411"/>
              </a:spcBef>
              <a:spcAft>
                <a:spcPts val="0"/>
              </a:spcAft>
              <a:buClr>
                <a:schemeClr val="dk1"/>
              </a:buClr>
              <a:buSzPts val="1800"/>
              <a:buChar char="»"/>
              <a:defRPr/>
            </a:lvl5pPr>
            <a:lvl6pPr marL="3135203" lvl="5" indent="-391900" algn="l">
              <a:spcBef>
                <a:spcPts val="411"/>
              </a:spcBef>
              <a:spcAft>
                <a:spcPts val="0"/>
              </a:spcAft>
              <a:buClr>
                <a:schemeClr val="dk1"/>
              </a:buClr>
              <a:buSzPts val="1800"/>
              <a:buChar char="•"/>
              <a:defRPr/>
            </a:lvl6pPr>
            <a:lvl7pPr marL="3657737" lvl="6" indent="-391900" algn="l">
              <a:spcBef>
                <a:spcPts val="411"/>
              </a:spcBef>
              <a:spcAft>
                <a:spcPts val="0"/>
              </a:spcAft>
              <a:buClr>
                <a:schemeClr val="dk1"/>
              </a:buClr>
              <a:buSzPts val="1800"/>
              <a:buChar char="•"/>
              <a:defRPr/>
            </a:lvl7pPr>
            <a:lvl8pPr marL="4180271" lvl="7" indent="-391900" algn="l">
              <a:spcBef>
                <a:spcPts val="411"/>
              </a:spcBef>
              <a:spcAft>
                <a:spcPts val="0"/>
              </a:spcAft>
              <a:buClr>
                <a:schemeClr val="dk1"/>
              </a:buClr>
              <a:buSzPts val="1800"/>
              <a:buChar char="•"/>
              <a:defRPr/>
            </a:lvl8pPr>
            <a:lvl9pPr marL="4702805" lvl="8" indent="-391900" algn="l">
              <a:spcBef>
                <a:spcPts val="411"/>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09034587" y="50032922"/>
            <a:ext cx="134820662" cy="47404018"/>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3860787" y="2994660"/>
            <a:ext cx="134820662" cy="141480542"/>
          </a:xfrm>
          <a:prstGeom prst="rect">
            <a:avLst/>
          </a:prstGeom>
          <a:noFill/>
          <a:ln>
            <a:noFill/>
          </a:ln>
        </p:spPr>
        <p:txBody>
          <a:bodyPr spcFirstLastPara="1" wrap="square" lIns="435650" tIns="217925" rIns="435650" bIns="217925" anchor="t" anchorCtr="0">
            <a:normAutofit/>
          </a:bodyPr>
          <a:lstStyle>
            <a:lvl1pPr marL="522534" lvl="0" indent="-391900" algn="l">
              <a:spcBef>
                <a:spcPts val="411"/>
              </a:spcBef>
              <a:spcAft>
                <a:spcPts val="0"/>
              </a:spcAft>
              <a:buClr>
                <a:schemeClr val="dk1"/>
              </a:buClr>
              <a:buSzPts val="1800"/>
              <a:buChar char="•"/>
              <a:defRPr/>
            </a:lvl1pPr>
            <a:lvl2pPr marL="1045068" lvl="1" indent="-391900" algn="l">
              <a:spcBef>
                <a:spcPts val="411"/>
              </a:spcBef>
              <a:spcAft>
                <a:spcPts val="0"/>
              </a:spcAft>
              <a:buClr>
                <a:schemeClr val="dk1"/>
              </a:buClr>
              <a:buSzPts val="1800"/>
              <a:buChar char="–"/>
              <a:defRPr/>
            </a:lvl2pPr>
            <a:lvl3pPr marL="1567602" lvl="2" indent="-391900" algn="l">
              <a:spcBef>
                <a:spcPts val="411"/>
              </a:spcBef>
              <a:spcAft>
                <a:spcPts val="0"/>
              </a:spcAft>
              <a:buClr>
                <a:schemeClr val="dk1"/>
              </a:buClr>
              <a:buSzPts val="1800"/>
              <a:buChar char="•"/>
              <a:defRPr/>
            </a:lvl3pPr>
            <a:lvl4pPr marL="2090136" lvl="3" indent="-391900" algn="l">
              <a:spcBef>
                <a:spcPts val="411"/>
              </a:spcBef>
              <a:spcAft>
                <a:spcPts val="0"/>
              </a:spcAft>
              <a:buClr>
                <a:schemeClr val="dk1"/>
              </a:buClr>
              <a:buSzPts val="1800"/>
              <a:buChar char="–"/>
              <a:defRPr/>
            </a:lvl4pPr>
            <a:lvl5pPr marL="2612669" lvl="4" indent="-391900" algn="l">
              <a:spcBef>
                <a:spcPts val="411"/>
              </a:spcBef>
              <a:spcAft>
                <a:spcPts val="0"/>
              </a:spcAft>
              <a:buClr>
                <a:schemeClr val="dk1"/>
              </a:buClr>
              <a:buSzPts val="1800"/>
              <a:buChar char="»"/>
              <a:defRPr/>
            </a:lvl5pPr>
            <a:lvl6pPr marL="3135203" lvl="5" indent="-391900" algn="l">
              <a:spcBef>
                <a:spcPts val="411"/>
              </a:spcBef>
              <a:spcAft>
                <a:spcPts val="0"/>
              </a:spcAft>
              <a:buClr>
                <a:schemeClr val="dk1"/>
              </a:buClr>
              <a:buSzPts val="1800"/>
              <a:buChar char="•"/>
              <a:defRPr/>
            </a:lvl6pPr>
            <a:lvl7pPr marL="3657737" lvl="6" indent="-391900" algn="l">
              <a:spcBef>
                <a:spcPts val="411"/>
              </a:spcBef>
              <a:spcAft>
                <a:spcPts val="0"/>
              </a:spcAft>
              <a:buClr>
                <a:schemeClr val="dk1"/>
              </a:buClr>
              <a:buSzPts val="1800"/>
              <a:buChar char="•"/>
              <a:defRPr/>
            </a:lvl7pPr>
            <a:lvl8pPr marL="4180271" lvl="7" indent="-391900" algn="l">
              <a:spcBef>
                <a:spcPts val="411"/>
              </a:spcBef>
              <a:spcAft>
                <a:spcPts val="0"/>
              </a:spcAft>
              <a:buClr>
                <a:schemeClr val="dk1"/>
              </a:buClr>
              <a:buSzPts val="1800"/>
              <a:buChar char="•"/>
              <a:defRPr/>
            </a:lvl8pPr>
            <a:lvl9pPr marL="4702805" lvl="8" indent="-391900" algn="l">
              <a:spcBef>
                <a:spcPts val="411"/>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3291840" y="10226042"/>
            <a:ext cx="37307520" cy="705612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6583680" y="18653760"/>
            <a:ext cx="30723840" cy="8412480"/>
          </a:xfrm>
          <a:prstGeom prst="rect">
            <a:avLst/>
          </a:prstGeom>
          <a:noFill/>
          <a:ln>
            <a:noFill/>
          </a:ln>
        </p:spPr>
        <p:txBody>
          <a:bodyPr spcFirstLastPara="1" wrap="square" lIns="435650" tIns="217925" rIns="435650" bIns="217925" anchor="t" anchorCtr="0">
            <a:normAutofit/>
          </a:bodyPr>
          <a:lstStyle>
            <a:lvl1pPr lvl="0" algn="ctr">
              <a:spcBef>
                <a:spcPts val="3080"/>
              </a:spcBef>
              <a:spcAft>
                <a:spcPts val="0"/>
              </a:spcAft>
              <a:buClr>
                <a:srgbClr val="888888"/>
              </a:buClr>
              <a:buSzPts val="13475"/>
              <a:buNone/>
              <a:defRPr>
                <a:solidFill>
                  <a:srgbClr val="888888"/>
                </a:solidFill>
              </a:defRPr>
            </a:lvl1pPr>
            <a:lvl2pPr lvl="1" algn="ctr">
              <a:spcBef>
                <a:spcPts val="2680"/>
              </a:spcBef>
              <a:spcAft>
                <a:spcPts val="0"/>
              </a:spcAft>
              <a:buClr>
                <a:srgbClr val="888888"/>
              </a:buClr>
              <a:buSzPts val="11725"/>
              <a:buNone/>
              <a:defRPr>
                <a:solidFill>
                  <a:srgbClr val="888888"/>
                </a:solidFill>
              </a:defRPr>
            </a:lvl2pPr>
            <a:lvl3pPr lvl="2" algn="ctr">
              <a:spcBef>
                <a:spcPts val="2301"/>
              </a:spcBef>
              <a:spcAft>
                <a:spcPts val="0"/>
              </a:spcAft>
              <a:buClr>
                <a:srgbClr val="888888"/>
              </a:buClr>
              <a:buSzPts val="10063"/>
              <a:buNone/>
              <a:defRPr>
                <a:solidFill>
                  <a:srgbClr val="888888"/>
                </a:solidFill>
              </a:defRPr>
            </a:lvl3pPr>
            <a:lvl4pPr lvl="3" algn="ctr">
              <a:spcBef>
                <a:spcPts val="1920"/>
              </a:spcBef>
              <a:spcAft>
                <a:spcPts val="0"/>
              </a:spcAft>
              <a:buClr>
                <a:srgbClr val="888888"/>
              </a:buClr>
              <a:buSzPts val="8400"/>
              <a:buNone/>
              <a:defRPr>
                <a:solidFill>
                  <a:srgbClr val="888888"/>
                </a:solidFill>
              </a:defRPr>
            </a:lvl4pPr>
            <a:lvl5pPr lvl="4" algn="ctr">
              <a:spcBef>
                <a:spcPts val="1920"/>
              </a:spcBef>
              <a:spcAft>
                <a:spcPts val="0"/>
              </a:spcAft>
              <a:buClr>
                <a:srgbClr val="888888"/>
              </a:buClr>
              <a:buSzPts val="8400"/>
              <a:buNone/>
              <a:defRPr>
                <a:solidFill>
                  <a:srgbClr val="888888"/>
                </a:solidFill>
              </a:defRPr>
            </a:lvl5pPr>
            <a:lvl6pPr lvl="5" algn="ctr">
              <a:spcBef>
                <a:spcPts val="1920"/>
              </a:spcBef>
              <a:spcAft>
                <a:spcPts val="0"/>
              </a:spcAft>
              <a:buClr>
                <a:srgbClr val="888888"/>
              </a:buClr>
              <a:buSzPts val="8400"/>
              <a:buNone/>
              <a:defRPr>
                <a:solidFill>
                  <a:srgbClr val="888888"/>
                </a:solidFill>
              </a:defRPr>
            </a:lvl6pPr>
            <a:lvl7pPr lvl="6" algn="ctr">
              <a:spcBef>
                <a:spcPts val="1920"/>
              </a:spcBef>
              <a:spcAft>
                <a:spcPts val="0"/>
              </a:spcAft>
              <a:buClr>
                <a:srgbClr val="888888"/>
              </a:buClr>
              <a:buSzPts val="8400"/>
              <a:buNone/>
              <a:defRPr>
                <a:solidFill>
                  <a:srgbClr val="888888"/>
                </a:solidFill>
              </a:defRPr>
            </a:lvl7pPr>
            <a:lvl8pPr lvl="7" algn="ctr">
              <a:spcBef>
                <a:spcPts val="1920"/>
              </a:spcBef>
              <a:spcAft>
                <a:spcPts val="0"/>
              </a:spcAft>
              <a:buClr>
                <a:srgbClr val="888888"/>
              </a:buClr>
              <a:buSzPts val="8400"/>
              <a:buNone/>
              <a:defRPr>
                <a:solidFill>
                  <a:srgbClr val="888888"/>
                </a:solidFill>
              </a:defRPr>
            </a:lvl8pPr>
            <a:lvl9pPr lvl="8" algn="ctr">
              <a:spcBef>
                <a:spcPts val="1920"/>
              </a:spcBef>
              <a:spcAft>
                <a:spcPts val="0"/>
              </a:spcAft>
              <a:buClr>
                <a:srgbClr val="888888"/>
              </a:buClr>
              <a:buSzPts val="8400"/>
              <a:buNone/>
              <a:defRPr>
                <a:solidFill>
                  <a:srgbClr val="888888"/>
                </a:solidFill>
              </a:defRPr>
            </a:lvl9pPr>
          </a:lstStyle>
          <a:p>
            <a:endParaRPr/>
          </a:p>
        </p:txBody>
      </p:sp>
      <p:sp>
        <p:nvSpPr>
          <p:cNvPr id="23" name="Google Shape;23;p4"/>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2194560" y="7680967"/>
            <a:ext cx="39502080" cy="21724622"/>
          </a:xfrm>
          <a:prstGeom prst="rect">
            <a:avLst/>
          </a:prstGeom>
          <a:noFill/>
          <a:ln>
            <a:noFill/>
          </a:ln>
        </p:spPr>
        <p:txBody>
          <a:bodyPr spcFirstLastPara="1" wrap="square" lIns="435650" tIns="217925" rIns="435650" bIns="217925" anchor="t" anchorCtr="0">
            <a:normAutofit/>
          </a:bodyPr>
          <a:lstStyle>
            <a:lvl1pPr marL="522534" lvl="0" indent="-391900" algn="l">
              <a:spcBef>
                <a:spcPts val="411"/>
              </a:spcBef>
              <a:spcAft>
                <a:spcPts val="0"/>
              </a:spcAft>
              <a:buClr>
                <a:schemeClr val="dk1"/>
              </a:buClr>
              <a:buSzPts val="1800"/>
              <a:buChar char="•"/>
              <a:defRPr/>
            </a:lvl1pPr>
            <a:lvl2pPr marL="1045068" lvl="1" indent="-391900" algn="l">
              <a:spcBef>
                <a:spcPts val="411"/>
              </a:spcBef>
              <a:spcAft>
                <a:spcPts val="0"/>
              </a:spcAft>
              <a:buClr>
                <a:schemeClr val="dk1"/>
              </a:buClr>
              <a:buSzPts val="1800"/>
              <a:buChar char="–"/>
              <a:defRPr/>
            </a:lvl2pPr>
            <a:lvl3pPr marL="1567602" lvl="2" indent="-391900" algn="l">
              <a:spcBef>
                <a:spcPts val="411"/>
              </a:spcBef>
              <a:spcAft>
                <a:spcPts val="0"/>
              </a:spcAft>
              <a:buClr>
                <a:schemeClr val="dk1"/>
              </a:buClr>
              <a:buSzPts val="1800"/>
              <a:buChar char="•"/>
              <a:defRPr/>
            </a:lvl3pPr>
            <a:lvl4pPr marL="2090136" lvl="3" indent="-391900" algn="l">
              <a:spcBef>
                <a:spcPts val="411"/>
              </a:spcBef>
              <a:spcAft>
                <a:spcPts val="0"/>
              </a:spcAft>
              <a:buClr>
                <a:schemeClr val="dk1"/>
              </a:buClr>
              <a:buSzPts val="1800"/>
              <a:buChar char="–"/>
              <a:defRPr/>
            </a:lvl4pPr>
            <a:lvl5pPr marL="2612669" lvl="4" indent="-391900" algn="l">
              <a:spcBef>
                <a:spcPts val="411"/>
              </a:spcBef>
              <a:spcAft>
                <a:spcPts val="0"/>
              </a:spcAft>
              <a:buClr>
                <a:schemeClr val="dk1"/>
              </a:buClr>
              <a:buSzPts val="1800"/>
              <a:buChar char="»"/>
              <a:defRPr/>
            </a:lvl5pPr>
            <a:lvl6pPr marL="3135203" lvl="5" indent="-391900" algn="l">
              <a:spcBef>
                <a:spcPts val="411"/>
              </a:spcBef>
              <a:spcAft>
                <a:spcPts val="0"/>
              </a:spcAft>
              <a:buClr>
                <a:schemeClr val="dk1"/>
              </a:buClr>
              <a:buSzPts val="1800"/>
              <a:buChar char="•"/>
              <a:defRPr/>
            </a:lvl6pPr>
            <a:lvl7pPr marL="3657737" lvl="6" indent="-391900" algn="l">
              <a:spcBef>
                <a:spcPts val="411"/>
              </a:spcBef>
              <a:spcAft>
                <a:spcPts val="0"/>
              </a:spcAft>
              <a:buClr>
                <a:schemeClr val="dk1"/>
              </a:buClr>
              <a:buSzPts val="1800"/>
              <a:buChar char="•"/>
              <a:defRPr/>
            </a:lvl7pPr>
            <a:lvl8pPr marL="4180271" lvl="7" indent="-391900" algn="l">
              <a:spcBef>
                <a:spcPts val="411"/>
              </a:spcBef>
              <a:spcAft>
                <a:spcPts val="0"/>
              </a:spcAft>
              <a:buClr>
                <a:schemeClr val="dk1"/>
              </a:buClr>
              <a:buSzPts val="1800"/>
              <a:buChar char="•"/>
              <a:defRPr/>
            </a:lvl8pPr>
            <a:lvl9pPr marL="4702805" lvl="8" indent="-391900" algn="l">
              <a:spcBef>
                <a:spcPts val="411"/>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467102" y="21153122"/>
            <a:ext cx="37307520" cy="6537960"/>
          </a:xfrm>
          <a:prstGeom prst="rect">
            <a:avLst/>
          </a:prstGeom>
          <a:noFill/>
          <a:ln>
            <a:noFill/>
          </a:ln>
        </p:spPr>
        <p:txBody>
          <a:bodyPr spcFirstLastPara="1" wrap="square" lIns="435650" tIns="217925" rIns="435650" bIns="217925" anchor="t" anchorCtr="0">
            <a:normAutofit/>
          </a:bodyPr>
          <a:lstStyle>
            <a:lvl1pPr lvl="0" algn="l">
              <a:spcBef>
                <a:spcPts val="0"/>
              </a:spcBef>
              <a:spcAft>
                <a:spcPts val="0"/>
              </a:spcAft>
              <a:buClr>
                <a:schemeClr val="dk1"/>
              </a:buClr>
              <a:buSzPts val="16800"/>
              <a:buFont typeface="Calibri"/>
              <a:buNone/>
              <a:defRPr sz="19201"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3467102" y="13952229"/>
            <a:ext cx="37307520" cy="7200898"/>
          </a:xfrm>
          <a:prstGeom prst="rect">
            <a:avLst/>
          </a:prstGeom>
          <a:noFill/>
          <a:ln>
            <a:noFill/>
          </a:ln>
        </p:spPr>
        <p:txBody>
          <a:bodyPr spcFirstLastPara="1" wrap="square" lIns="435650" tIns="217925" rIns="435650" bIns="217925" anchor="b" anchorCtr="0">
            <a:normAutofit/>
          </a:bodyPr>
          <a:lstStyle>
            <a:lvl1pPr marL="522534" lvl="0" indent="-261267" algn="l">
              <a:spcBef>
                <a:spcPts val="1920"/>
              </a:spcBef>
              <a:spcAft>
                <a:spcPts val="0"/>
              </a:spcAft>
              <a:buClr>
                <a:srgbClr val="888888"/>
              </a:buClr>
              <a:buSzPts val="8400"/>
              <a:buNone/>
              <a:defRPr sz="9600">
                <a:solidFill>
                  <a:srgbClr val="888888"/>
                </a:solidFill>
              </a:defRPr>
            </a:lvl1pPr>
            <a:lvl2pPr marL="1045068" lvl="1" indent="-261267" algn="l">
              <a:spcBef>
                <a:spcPts val="1720"/>
              </a:spcBef>
              <a:spcAft>
                <a:spcPts val="0"/>
              </a:spcAft>
              <a:buClr>
                <a:srgbClr val="888888"/>
              </a:buClr>
              <a:buSzPts val="7525"/>
              <a:buNone/>
              <a:defRPr sz="8600">
                <a:solidFill>
                  <a:srgbClr val="888888"/>
                </a:solidFill>
              </a:defRPr>
            </a:lvl2pPr>
            <a:lvl3pPr marL="1567602" lvl="2" indent="-261267" algn="l">
              <a:spcBef>
                <a:spcPts val="1541"/>
              </a:spcBef>
              <a:spcAft>
                <a:spcPts val="0"/>
              </a:spcAft>
              <a:buClr>
                <a:srgbClr val="888888"/>
              </a:buClr>
              <a:buSzPts val="6738"/>
              <a:buNone/>
              <a:defRPr sz="7700">
                <a:solidFill>
                  <a:srgbClr val="888888"/>
                </a:solidFill>
              </a:defRPr>
            </a:lvl3pPr>
            <a:lvl4pPr marL="2090136" lvl="3" indent="-261267" algn="l">
              <a:spcBef>
                <a:spcPts val="1341"/>
              </a:spcBef>
              <a:spcAft>
                <a:spcPts val="0"/>
              </a:spcAft>
              <a:buClr>
                <a:srgbClr val="888888"/>
              </a:buClr>
              <a:buSzPts val="5863"/>
              <a:buNone/>
              <a:defRPr sz="6701">
                <a:solidFill>
                  <a:srgbClr val="888888"/>
                </a:solidFill>
              </a:defRPr>
            </a:lvl4pPr>
            <a:lvl5pPr marL="2612669" lvl="4" indent="-261267" algn="l">
              <a:spcBef>
                <a:spcPts val="1341"/>
              </a:spcBef>
              <a:spcAft>
                <a:spcPts val="0"/>
              </a:spcAft>
              <a:buClr>
                <a:srgbClr val="888888"/>
              </a:buClr>
              <a:buSzPts val="5863"/>
              <a:buNone/>
              <a:defRPr sz="6701">
                <a:solidFill>
                  <a:srgbClr val="888888"/>
                </a:solidFill>
              </a:defRPr>
            </a:lvl5pPr>
            <a:lvl6pPr marL="3135203" lvl="5" indent="-261267" algn="l">
              <a:spcBef>
                <a:spcPts val="1341"/>
              </a:spcBef>
              <a:spcAft>
                <a:spcPts val="0"/>
              </a:spcAft>
              <a:buClr>
                <a:srgbClr val="888888"/>
              </a:buClr>
              <a:buSzPts val="5863"/>
              <a:buNone/>
              <a:defRPr sz="6701">
                <a:solidFill>
                  <a:srgbClr val="888888"/>
                </a:solidFill>
              </a:defRPr>
            </a:lvl6pPr>
            <a:lvl7pPr marL="3657737" lvl="6" indent="-261267" algn="l">
              <a:spcBef>
                <a:spcPts val="1341"/>
              </a:spcBef>
              <a:spcAft>
                <a:spcPts val="0"/>
              </a:spcAft>
              <a:buClr>
                <a:srgbClr val="888888"/>
              </a:buClr>
              <a:buSzPts val="5863"/>
              <a:buNone/>
              <a:defRPr sz="6701">
                <a:solidFill>
                  <a:srgbClr val="888888"/>
                </a:solidFill>
              </a:defRPr>
            </a:lvl7pPr>
            <a:lvl8pPr marL="4180271" lvl="7" indent="-261267" algn="l">
              <a:spcBef>
                <a:spcPts val="1341"/>
              </a:spcBef>
              <a:spcAft>
                <a:spcPts val="0"/>
              </a:spcAft>
              <a:buClr>
                <a:srgbClr val="888888"/>
              </a:buClr>
              <a:buSzPts val="5863"/>
              <a:buNone/>
              <a:defRPr sz="6701">
                <a:solidFill>
                  <a:srgbClr val="888888"/>
                </a:solidFill>
              </a:defRPr>
            </a:lvl8pPr>
            <a:lvl9pPr marL="4702805" lvl="8" indent="-261267" algn="l">
              <a:spcBef>
                <a:spcPts val="1341"/>
              </a:spcBef>
              <a:spcAft>
                <a:spcPts val="0"/>
              </a:spcAft>
              <a:buClr>
                <a:srgbClr val="888888"/>
              </a:buClr>
              <a:buSzPts val="5863"/>
              <a:buNone/>
              <a:defRPr sz="6701">
                <a:solidFill>
                  <a:srgbClr val="888888"/>
                </a:solidFill>
              </a:defRPr>
            </a:lvl9pPr>
          </a:lstStyle>
          <a:p>
            <a:endParaRPr/>
          </a:p>
        </p:txBody>
      </p:sp>
      <p:sp>
        <p:nvSpPr>
          <p:cNvPr id="35" name="Google Shape;35;p6"/>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10530843" y="36865560"/>
            <a:ext cx="94442280" cy="104279702"/>
          </a:xfrm>
          <a:prstGeom prst="rect">
            <a:avLst/>
          </a:prstGeom>
          <a:noFill/>
          <a:ln>
            <a:noFill/>
          </a:ln>
        </p:spPr>
        <p:txBody>
          <a:bodyPr spcFirstLastPara="1" wrap="square" lIns="435650" tIns="217925" rIns="435650" bIns="217925" anchor="t" anchorCtr="0">
            <a:normAutofit/>
          </a:bodyPr>
          <a:lstStyle>
            <a:lvl1pPr marL="522534" lvl="0" indent="-1112198" algn="l">
              <a:spcBef>
                <a:spcPts val="2680"/>
              </a:spcBef>
              <a:spcAft>
                <a:spcPts val="0"/>
              </a:spcAft>
              <a:buClr>
                <a:schemeClr val="dk1"/>
              </a:buClr>
              <a:buSzPts val="11725"/>
              <a:buChar char="•"/>
              <a:defRPr sz="13401"/>
            </a:lvl1pPr>
            <a:lvl2pPr marL="1045068" lvl="1" indent="-991580" algn="l">
              <a:spcBef>
                <a:spcPts val="2301"/>
              </a:spcBef>
              <a:spcAft>
                <a:spcPts val="0"/>
              </a:spcAft>
              <a:buClr>
                <a:schemeClr val="dk1"/>
              </a:buClr>
              <a:buSzPts val="10063"/>
              <a:buChar char="–"/>
              <a:defRPr sz="11501"/>
            </a:lvl2pPr>
            <a:lvl3pPr marL="1567602" lvl="2" indent="-870890" algn="l">
              <a:spcBef>
                <a:spcPts val="1920"/>
              </a:spcBef>
              <a:spcAft>
                <a:spcPts val="0"/>
              </a:spcAft>
              <a:buClr>
                <a:schemeClr val="dk1"/>
              </a:buClr>
              <a:buSzPts val="8400"/>
              <a:buChar char="•"/>
              <a:defRPr sz="9600"/>
            </a:lvl3pPr>
            <a:lvl4pPr marL="2090136" lvl="3" indent="-807387" algn="l">
              <a:spcBef>
                <a:spcPts val="1720"/>
              </a:spcBef>
              <a:spcAft>
                <a:spcPts val="0"/>
              </a:spcAft>
              <a:buClr>
                <a:schemeClr val="dk1"/>
              </a:buClr>
              <a:buSzPts val="7525"/>
              <a:buChar char="–"/>
              <a:defRPr sz="8600"/>
            </a:lvl4pPr>
            <a:lvl5pPr marL="2612669" lvl="4" indent="-807387" algn="l">
              <a:spcBef>
                <a:spcPts val="1720"/>
              </a:spcBef>
              <a:spcAft>
                <a:spcPts val="0"/>
              </a:spcAft>
              <a:buClr>
                <a:schemeClr val="dk1"/>
              </a:buClr>
              <a:buSzPts val="7525"/>
              <a:buChar char="»"/>
              <a:defRPr sz="8600"/>
            </a:lvl5pPr>
            <a:lvl6pPr marL="3135203" lvl="5" indent="-807387" algn="l">
              <a:spcBef>
                <a:spcPts val="1720"/>
              </a:spcBef>
              <a:spcAft>
                <a:spcPts val="0"/>
              </a:spcAft>
              <a:buClr>
                <a:schemeClr val="dk1"/>
              </a:buClr>
              <a:buSzPts val="7525"/>
              <a:buChar char="•"/>
              <a:defRPr sz="8600"/>
            </a:lvl6pPr>
            <a:lvl7pPr marL="3657737" lvl="6" indent="-807387" algn="l">
              <a:spcBef>
                <a:spcPts val="1720"/>
              </a:spcBef>
              <a:spcAft>
                <a:spcPts val="0"/>
              </a:spcAft>
              <a:buClr>
                <a:schemeClr val="dk1"/>
              </a:buClr>
              <a:buSzPts val="7525"/>
              <a:buChar char="•"/>
              <a:defRPr sz="8600"/>
            </a:lvl7pPr>
            <a:lvl8pPr marL="4180271" lvl="7" indent="-807387" algn="l">
              <a:spcBef>
                <a:spcPts val="1720"/>
              </a:spcBef>
              <a:spcAft>
                <a:spcPts val="0"/>
              </a:spcAft>
              <a:buClr>
                <a:schemeClr val="dk1"/>
              </a:buClr>
              <a:buSzPts val="7525"/>
              <a:buChar char="•"/>
              <a:defRPr sz="8600"/>
            </a:lvl8pPr>
            <a:lvl9pPr marL="4702805" lvl="8" indent="-807387" algn="l">
              <a:spcBef>
                <a:spcPts val="1720"/>
              </a:spcBef>
              <a:spcAft>
                <a:spcPts val="0"/>
              </a:spcAft>
              <a:buClr>
                <a:schemeClr val="dk1"/>
              </a:buClr>
              <a:buSzPts val="7525"/>
              <a:buChar char="•"/>
              <a:defRPr sz="8600"/>
            </a:lvl9pPr>
          </a:lstStyle>
          <a:p>
            <a:endParaRPr/>
          </a:p>
        </p:txBody>
      </p:sp>
      <p:sp>
        <p:nvSpPr>
          <p:cNvPr id="41" name="Google Shape;41;p7"/>
          <p:cNvSpPr txBox="1">
            <a:spLocks noGrp="1"/>
          </p:cNvSpPr>
          <p:nvPr>
            <p:ph type="body" idx="2"/>
          </p:nvPr>
        </p:nvSpPr>
        <p:spPr>
          <a:xfrm>
            <a:off x="105704643" y="36865560"/>
            <a:ext cx="94442280" cy="104279702"/>
          </a:xfrm>
          <a:prstGeom prst="rect">
            <a:avLst/>
          </a:prstGeom>
          <a:noFill/>
          <a:ln>
            <a:noFill/>
          </a:ln>
        </p:spPr>
        <p:txBody>
          <a:bodyPr spcFirstLastPara="1" wrap="square" lIns="435650" tIns="217925" rIns="435650" bIns="217925" anchor="t" anchorCtr="0">
            <a:normAutofit/>
          </a:bodyPr>
          <a:lstStyle>
            <a:lvl1pPr marL="522534" lvl="0" indent="-1112198" algn="l">
              <a:spcBef>
                <a:spcPts val="2680"/>
              </a:spcBef>
              <a:spcAft>
                <a:spcPts val="0"/>
              </a:spcAft>
              <a:buClr>
                <a:schemeClr val="dk1"/>
              </a:buClr>
              <a:buSzPts val="11725"/>
              <a:buChar char="•"/>
              <a:defRPr sz="13401"/>
            </a:lvl1pPr>
            <a:lvl2pPr marL="1045068" lvl="1" indent="-991580" algn="l">
              <a:spcBef>
                <a:spcPts val="2301"/>
              </a:spcBef>
              <a:spcAft>
                <a:spcPts val="0"/>
              </a:spcAft>
              <a:buClr>
                <a:schemeClr val="dk1"/>
              </a:buClr>
              <a:buSzPts val="10063"/>
              <a:buChar char="–"/>
              <a:defRPr sz="11501"/>
            </a:lvl2pPr>
            <a:lvl3pPr marL="1567602" lvl="2" indent="-870890" algn="l">
              <a:spcBef>
                <a:spcPts val="1920"/>
              </a:spcBef>
              <a:spcAft>
                <a:spcPts val="0"/>
              </a:spcAft>
              <a:buClr>
                <a:schemeClr val="dk1"/>
              </a:buClr>
              <a:buSzPts val="8400"/>
              <a:buChar char="•"/>
              <a:defRPr sz="9600"/>
            </a:lvl3pPr>
            <a:lvl4pPr marL="2090136" lvl="3" indent="-807387" algn="l">
              <a:spcBef>
                <a:spcPts val="1720"/>
              </a:spcBef>
              <a:spcAft>
                <a:spcPts val="0"/>
              </a:spcAft>
              <a:buClr>
                <a:schemeClr val="dk1"/>
              </a:buClr>
              <a:buSzPts val="7525"/>
              <a:buChar char="–"/>
              <a:defRPr sz="8600"/>
            </a:lvl4pPr>
            <a:lvl5pPr marL="2612669" lvl="4" indent="-807387" algn="l">
              <a:spcBef>
                <a:spcPts val="1720"/>
              </a:spcBef>
              <a:spcAft>
                <a:spcPts val="0"/>
              </a:spcAft>
              <a:buClr>
                <a:schemeClr val="dk1"/>
              </a:buClr>
              <a:buSzPts val="7525"/>
              <a:buChar char="»"/>
              <a:defRPr sz="8600"/>
            </a:lvl5pPr>
            <a:lvl6pPr marL="3135203" lvl="5" indent="-807387" algn="l">
              <a:spcBef>
                <a:spcPts val="1720"/>
              </a:spcBef>
              <a:spcAft>
                <a:spcPts val="0"/>
              </a:spcAft>
              <a:buClr>
                <a:schemeClr val="dk1"/>
              </a:buClr>
              <a:buSzPts val="7525"/>
              <a:buChar char="•"/>
              <a:defRPr sz="8600"/>
            </a:lvl6pPr>
            <a:lvl7pPr marL="3657737" lvl="6" indent="-807387" algn="l">
              <a:spcBef>
                <a:spcPts val="1720"/>
              </a:spcBef>
              <a:spcAft>
                <a:spcPts val="0"/>
              </a:spcAft>
              <a:buClr>
                <a:schemeClr val="dk1"/>
              </a:buClr>
              <a:buSzPts val="7525"/>
              <a:buChar char="•"/>
              <a:defRPr sz="8600"/>
            </a:lvl7pPr>
            <a:lvl8pPr marL="4180271" lvl="7" indent="-807387" algn="l">
              <a:spcBef>
                <a:spcPts val="1720"/>
              </a:spcBef>
              <a:spcAft>
                <a:spcPts val="0"/>
              </a:spcAft>
              <a:buClr>
                <a:schemeClr val="dk1"/>
              </a:buClr>
              <a:buSzPts val="7525"/>
              <a:buChar char="•"/>
              <a:defRPr sz="8600"/>
            </a:lvl8pPr>
            <a:lvl9pPr marL="4702805" lvl="8" indent="-807387" algn="l">
              <a:spcBef>
                <a:spcPts val="1720"/>
              </a:spcBef>
              <a:spcAft>
                <a:spcPts val="0"/>
              </a:spcAft>
              <a:buClr>
                <a:schemeClr val="dk1"/>
              </a:buClr>
              <a:buSzPts val="7525"/>
              <a:buChar char="•"/>
              <a:defRPr sz="8600"/>
            </a:lvl9pPr>
          </a:lstStyle>
          <a:p>
            <a:endParaRPr/>
          </a:p>
        </p:txBody>
      </p:sp>
      <p:sp>
        <p:nvSpPr>
          <p:cNvPr id="42" name="Google Shape;42;p7"/>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46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2194560" y="7368542"/>
            <a:ext cx="19392902" cy="3070858"/>
          </a:xfrm>
          <a:prstGeom prst="rect">
            <a:avLst/>
          </a:prstGeom>
          <a:noFill/>
          <a:ln>
            <a:noFill/>
          </a:ln>
        </p:spPr>
        <p:txBody>
          <a:bodyPr spcFirstLastPara="1" wrap="square" lIns="435650" tIns="217925" rIns="435650" bIns="217925" anchor="b" anchorCtr="0">
            <a:normAutofit/>
          </a:bodyPr>
          <a:lstStyle>
            <a:lvl1pPr marL="522534" lvl="0" indent="-261267" algn="l">
              <a:spcBef>
                <a:spcPts val="2301"/>
              </a:spcBef>
              <a:spcAft>
                <a:spcPts val="0"/>
              </a:spcAft>
              <a:buClr>
                <a:schemeClr val="dk1"/>
              </a:buClr>
              <a:buSzPts val="10063"/>
              <a:buNone/>
              <a:defRPr sz="11501" b="1"/>
            </a:lvl1pPr>
            <a:lvl2pPr marL="1045068" lvl="1" indent="-261267" algn="l">
              <a:spcBef>
                <a:spcPts val="1920"/>
              </a:spcBef>
              <a:spcAft>
                <a:spcPts val="0"/>
              </a:spcAft>
              <a:buClr>
                <a:schemeClr val="dk1"/>
              </a:buClr>
              <a:buSzPts val="8400"/>
              <a:buNone/>
              <a:defRPr sz="9600" b="1"/>
            </a:lvl2pPr>
            <a:lvl3pPr marL="1567602" lvl="2" indent="-261267" algn="l">
              <a:spcBef>
                <a:spcPts val="1720"/>
              </a:spcBef>
              <a:spcAft>
                <a:spcPts val="0"/>
              </a:spcAft>
              <a:buClr>
                <a:schemeClr val="dk1"/>
              </a:buClr>
              <a:buSzPts val="7525"/>
              <a:buNone/>
              <a:defRPr sz="8600" b="1"/>
            </a:lvl3pPr>
            <a:lvl4pPr marL="2090136" lvl="3" indent="-261267" algn="l">
              <a:spcBef>
                <a:spcPts val="1541"/>
              </a:spcBef>
              <a:spcAft>
                <a:spcPts val="0"/>
              </a:spcAft>
              <a:buClr>
                <a:schemeClr val="dk1"/>
              </a:buClr>
              <a:buSzPts val="6738"/>
              <a:buNone/>
              <a:defRPr sz="7700" b="1"/>
            </a:lvl4pPr>
            <a:lvl5pPr marL="2612669" lvl="4" indent="-261267" algn="l">
              <a:spcBef>
                <a:spcPts val="1541"/>
              </a:spcBef>
              <a:spcAft>
                <a:spcPts val="0"/>
              </a:spcAft>
              <a:buClr>
                <a:schemeClr val="dk1"/>
              </a:buClr>
              <a:buSzPts val="6738"/>
              <a:buNone/>
              <a:defRPr sz="7700" b="1"/>
            </a:lvl5pPr>
            <a:lvl6pPr marL="3135203" lvl="5" indent="-261267" algn="l">
              <a:spcBef>
                <a:spcPts val="1541"/>
              </a:spcBef>
              <a:spcAft>
                <a:spcPts val="0"/>
              </a:spcAft>
              <a:buClr>
                <a:schemeClr val="dk1"/>
              </a:buClr>
              <a:buSzPts val="6738"/>
              <a:buNone/>
              <a:defRPr sz="7700" b="1"/>
            </a:lvl6pPr>
            <a:lvl7pPr marL="3657737" lvl="6" indent="-261267" algn="l">
              <a:spcBef>
                <a:spcPts val="1541"/>
              </a:spcBef>
              <a:spcAft>
                <a:spcPts val="0"/>
              </a:spcAft>
              <a:buClr>
                <a:schemeClr val="dk1"/>
              </a:buClr>
              <a:buSzPts val="6738"/>
              <a:buNone/>
              <a:defRPr sz="7700" b="1"/>
            </a:lvl7pPr>
            <a:lvl8pPr marL="4180271" lvl="7" indent="-261267" algn="l">
              <a:spcBef>
                <a:spcPts val="1541"/>
              </a:spcBef>
              <a:spcAft>
                <a:spcPts val="0"/>
              </a:spcAft>
              <a:buClr>
                <a:schemeClr val="dk1"/>
              </a:buClr>
              <a:buSzPts val="6738"/>
              <a:buNone/>
              <a:defRPr sz="7700" b="1"/>
            </a:lvl8pPr>
            <a:lvl9pPr marL="4702805" lvl="8" indent="-261267" algn="l">
              <a:spcBef>
                <a:spcPts val="1541"/>
              </a:spcBef>
              <a:spcAft>
                <a:spcPts val="0"/>
              </a:spcAft>
              <a:buClr>
                <a:schemeClr val="dk1"/>
              </a:buClr>
              <a:buSzPts val="6738"/>
              <a:buNone/>
              <a:defRPr sz="7700" b="1"/>
            </a:lvl9pPr>
          </a:lstStyle>
          <a:p>
            <a:endParaRPr/>
          </a:p>
        </p:txBody>
      </p:sp>
      <p:sp>
        <p:nvSpPr>
          <p:cNvPr id="48" name="Google Shape;48;p8"/>
          <p:cNvSpPr txBox="1">
            <a:spLocks noGrp="1"/>
          </p:cNvSpPr>
          <p:nvPr>
            <p:ph type="body" idx="2"/>
          </p:nvPr>
        </p:nvSpPr>
        <p:spPr>
          <a:xfrm>
            <a:off x="2194560" y="10439400"/>
            <a:ext cx="19392902" cy="18966182"/>
          </a:xfrm>
          <a:prstGeom prst="rect">
            <a:avLst/>
          </a:prstGeom>
          <a:noFill/>
          <a:ln>
            <a:noFill/>
          </a:ln>
        </p:spPr>
        <p:txBody>
          <a:bodyPr spcFirstLastPara="1" wrap="square" lIns="435650" tIns="217925" rIns="435650" bIns="217925" anchor="t" anchorCtr="0">
            <a:normAutofit/>
          </a:bodyPr>
          <a:lstStyle>
            <a:lvl1pPr marL="522534" lvl="0" indent="-991580" algn="l">
              <a:spcBef>
                <a:spcPts val="2301"/>
              </a:spcBef>
              <a:spcAft>
                <a:spcPts val="0"/>
              </a:spcAft>
              <a:buClr>
                <a:schemeClr val="dk1"/>
              </a:buClr>
              <a:buSzPts val="10063"/>
              <a:buChar char="•"/>
              <a:defRPr sz="11501"/>
            </a:lvl1pPr>
            <a:lvl2pPr marL="1045068" lvl="1" indent="-870890" algn="l">
              <a:spcBef>
                <a:spcPts val="1920"/>
              </a:spcBef>
              <a:spcAft>
                <a:spcPts val="0"/>
              </a:spcAft>
              <a:buClr>
                <a:schemeClr val="dk1"/>
              </a:buClr>
              <a:buSzPts val="8400"/>
              <a:buChar char="–"/>
              <a:defRPr sz="9600"/>
            </a:lvl2pPr>
            <a:lvl3pPr marL="1567602" lvl="2" indent="-807387" algn="l">
              <a:spcBef>
                <a:spcPts val="1720"/>
              </a:spcBef>
              <a:spcAft>
                <a:spcPts val="0"/>
              </a:spcAft>
              <a:buClr>
                <a:schemeClr val="dk1"/>
              </a:buClr>
              <a:buSzPts val="7525"/>
              <a:buChar char="•"/>
              <a:defRPr sz="8600"/>
            </a:lvl3pPr>
            <a:lvl4pPr marL="2090136" lvl="3" indent="-750272" algn="l">
              <a:spcBef>
                <a:spcPts val="1541"/>
              </a:spcBef>
              <a:spcAft>
                <a:spcPts val="0"/>
              </a:spcAft>
              <a:buClr>
                <a:schemeClr val="dk1"/>
              </a:buClr>
              <a:buSzPts val="6738"/>
              <a:buChar char="–"/>
              <a:defRPr sz="7700"/>
            </a:lvl4pPr>
            <a:lvl5pPr marL="2612669" lvl="4" indent="-750272" algn="l">
              <a:spcBef>
                <a:spcPts val="1541"/>
              </a:spcBef>
              <a:spcAft>
                <a:spcPts val="0"/>
              </a:spcAft>
              <a:buClr>
                <a:schemeClr val="dk1"/>
              </a:buClr>
              <a:buSzPts val="6738"/>
              <a:buChar char="»"/>
              <a:defRPr sz="7700"/>
            </a:lvl5pPr>
            <a:lvl6pPr marL="3135203" lvl="5" indent="-750272" algn="l">
              <a:spcBef>
                <a:spcPts val="1541"/>
              </a:spcBef>
              <a:spcAft>
                <a:spcPts val="0"/>
              </a:spcAft>
              <a:buClr>
                <a:schemeClr val="dk1"/>
              </a:buClr>
              <a:buSzPts val="6738"/>
              <a:buChar char="•"/>
              <a:defRPr sz="7700"/>
            </a:lvl6pPr>
            <a:lvl7pPr marL="3657737" lvl="6" indent="-750272" algn="l">
              <a:spcBef>
                <a:spcPts val="1541"/>
              </a:spcBef>
              <a:spcAft>
                <a:spcPts val="0"/>
              </a:spcAft>
              <a:buClr>
                <a:schemeClr val="dk1"/>
              </a:buClr>
              <a:buSzPts val="6738"/>
              <a:buChar char="•"/>
              <a:defRPr sz="7700"/>
            </a:lvl7pPr>
            <a:lvl8pPr marL="4180271" lvl="7" indent="-750272" algn="l">
              <a:spcBef>
                <a:spcPts val="1541"/>
              </a:spcBef>
              <a:spcAft>
                <a:spcPts val="0"/>
              </a:spcAft>
              <a:buClr>
                <a:schemeClr val="dk1"/>
              </a:buClr>
              <a:buSzPts val="6738"/>
              <a:buChar char="•"/>
              <a:defRPr sz="7700"/>
            </a:lvl8pPr>
            <a:lvl9pPr marL="4702805" lvl="8" indent="-750272" algn="l">
              <a:spcBef>
                <a:spcPts val="1541"/>
              </a:spcBef>
              <a:spcAft>
                <a:spcPts val="0"/>
              </a:spcAft>
              <a:buClr>
                <a:schemeClr val="dk1"/>
              </a:buClr>
              <a:buSzPts val="6738"/>
              <a:buChar char="•"/>
              <a:defRPr sz="7700"/>
            </a:lvl9pPr>
          </a:lstStyle>
          <a:p>
            <a:endParaRPr/>
          </a:p>
        </p:txBody>
      </p:sp>
      <p:sp>
        <p:nvSpPr>
          <p:cNvPr id="49" name="Google Shape;49;p8"/>
          <p:cNvSpPr txBox="1">
            <a:spLocks noGrp="1"/>
          </p:cNvSpPr>
          <p:nvPr>
            <p:ph type="body" idx="3"/>
          </p:nvPr>
        </p:nvSpPr>
        <p:spPr>
          <a:xfrm>
            <a:off x="22296123" y="7368542"/>
            <a:ext cx="19400520" cy="3070858"/>
          </a:xfrm>
          <a:prstGeom prst="rect">
            <a:avLst/>
          </a:prstGeom>
          <a:noFill/>
          <a:ln>
            <a:noFill/>
          </a:ln>
        </p:spPr>
        <p:txBody>
          <a:bodyPr spcFirstLastPara="1" wrap="square" lIns="435650" tIns="217925" rIns="435650" bIns="217925" anchor="b" anchorCtr="0">
            <a:normAutofit/>
          </a:bodyPr>
          <a:lstStyle>
            <a:lvl1pPr marL="522534" lvl="0" indent="-261267" algn="l">
              <a:spcBef>
                <a:spcPts val="2301"/>
              </a:spcBef>
              <a:spcAft>
                <a:spcPts val="0"/>
              </a:spcAft>
              <a:buClr>
                <a:schemeClr val="dk1"/>
              </a:buClr>
              <a:buSzPts val="10063"/>
              <a:buNone/>
              <a:defRPr sz="11501" b="1"/>
            </a:lvl1pPr>
            <a:lvl2pPr marL="1045068" lvl="1" indent="-261267" algn="l">
              <a:spcBef>
                <a:spcPts val="1920"/>
              </a:spcBef>
              <a:spcAft>
                <a:spcPts val="0"/>
              </a:spcAft>
              <a:buClr>
                <a:schemeClr val="dk1"/>
              </a:buClr>
              <a:buSzPts val="8400"/>
              <a:buNone/>
              <a:defRPr sz="9600" b="1"/>
            </a:lvl2pPr>
            <a:lvl3pPr marL="1567602" lvl="2" indent="-261267" algn="l">
              <a:spcBef>
                <a:spcPts val="1720"/>
              </a:spcBef>
              <a:spcAft>
                <a:spcPts val="0"/>
              </a:spcAft>
              <a:buClr>
                <a:schemeClr val="dk1"/>
              </a:buClr>
              <a:buSzPts val="7525"/>
              <a:buNone/>
              <a:defRPr sz="8600" b="1"/>
            </a:lvl3pPr>
            <a:lvl4pPr marL="2090136" lvl="3" indent="-261267" algn="l">
              <a:spcBef>
                <a:spcPts val="1541"/>
              </a:spcBef>
              <a:spcAft>
                <a:spcPts val="0"/>
              </a:spcAft>
              <a:buClr>
                <a:schemeClr val="dk1"/>
              </a:buClr>
              <a:buSzPts val="6738"/>
              <a:buNone/>
              <a:defRPr sz="7700" b="1"/>
            </a:lvl4pPr>
            <a:lvl5pPr marL="2612669" lvl="4" indent="-261267" algn="l">
              <a:spcBef>
                <a:spcPts val="1541"/>
              </a:spcBef>
              <a:spcAft>
                <a:spcPts val="0"/>
              </a:spcAft>
              <a:buClr>
                <a:schemeClr val="dk1"/>
              </a:buClr>
              <a:buSzPts val="6738"/>
              <a:buNone/>
              <a:defRPr sz="7700" b="1"/>
            </a:lvl5pPr>
            <a:lvl6pPr marL="3135203" lvl="5" indent="-261267" algn="l">
              <a:spcBef>
                <a:spcPts val="1541"/>
              </a:spcBef>
              <a:spcAft>
                <a:spcPts val="0"/>
              </a:spcAft>
              <a:buClr>
                <a:schemeClr val="dk1"/>
              </a:buClr>
              <a:buSzPts val="6738"/>
              <a:buNone/>
              <a:defRPr sz="7700" b="1"/>
            </a:lvl6pPr>
            <a:lvl7pPr marL="3657737" lvl="6" indent="-261267" algn="l">
              <a:spcBef>
                <a:spcPts val="1541"/>
              </a:spcBef>
              <a:spcAft>
                <a:spcPts val="0"/>
              </a:spcAft>
              <a:buClr>
                <a:schemeClr val="dk1"/>
              </a:buClr>
              <a:buSzPts val="6738"/>
              <a:buNone/>
              <a:defRPr sz="7700" b="1"/>
            </a:lvl7pPr>
            <a:lvl8pPr marL="4180271" lvl="7" indent="-261267" algn="l">
              <a:spcBef>
                <a:spcPts val="1541"/>
              </a:spcBef>
              <a:spcAft>
                <a:spcPts val="0"/>
              </a:spcAft>
              <a:buClr>
                <a:schemeClr val="dk1"/>
              </a:buClr>
              <a:buSzPts val="6738"/>
              <a:buNone/>
              <a:defRPr sz="7700" b="1"/>
            </a:lvl8pPr>
            <a:lvl9pPr marL="4702805" lvl="8" indent="-261267" algn="l">
              <a:spcBef>
                <a:spcPts val="1541"/>
              </a:spcBef>
              <a:spcAft>
                <a:spcPts val="0"/>
              </a:spcAft>
              <a:buClr>
                <a:schemeClr val="dk1"/>
              </a:buClr>
              <a:buSzPts val="6738"/>
              <a:buNone/>
              <a:defRPr sz="7700" b="1"/>
            </a:lvl9pPr>
          </a:lstStyle>
          <a:p>
            <a:endParaRPr/>
          </a:p>
        </p:txBody>
      </p:sp>
      <p:sp>
        <p:nvSpPr>
          <p:cNvPr id="50" name="Google Shape;50;p8"/>
          <p:cNvSpPr txBox="1">
            <a:spLocks noGrp="1"/>
          </p:cNvSpPr>
          <p:nvPr>
            <p:ph type="body" idx="4"/>
          </p:nvPr>
        </p:nvSpPr>
        <p:spPr>
          <a:xfrm>
            <a:off x="22296123" y="10439400"/>
            <a:ext cx="19400520" cy="18966182"/>
          </a:xfrm>
          <a:prstGeom prst="rect">
            <a:avLst/>
          </a:prstGeom>
          <a:noFill/>
          <a:ln>
            <a:noFill/>
          </a:ln>
        </p:spPr>
        <p:txBody>
          <a:bodyPr spcFirstLastPara="1" wrap="square" lIns="435650" tIns="217925" rIns="435650" bIns="217925" anchor="t" anchorCtr="0">
            <a:normAutofit/>
          </a:bodyPr>
          <a:lstStyle>
            <a:lvl1pPr marL="522534" lvl="0" indent="-991580" algn="l">
              <a:spcBef>
                <a:spcPts val="2301"/>
              </a:spcBef>
              <a:spcAft>
                <a:spcPts val="0"/>
              </a:spcAft>
              <a:buClr>
                <a:schemeClr val="dk1"/>
              </a:buClr>
              <a:buSzPts val="10063"/>
              <a:buChar char="•"/>
              <a:defRPr sz="11501"/>
            </a:lvl1pPr>
            <a:lvl2pPr marL="1045068" lvl="1" indent="-870890" algn="l">
              <a:spcBef>
                <a:spcPts val="1920"/>
              </a:spcBef>
              <a:spcAft>
                <a:spcPts val="0"/>
              </a:spcAft>
              <a:buClr>
                <a:schemeClr val="dk1"/>
              </a:buClr>
              <a:buSzPts val="8400"/>
              <a:buChar char="–"/>
              <a:defRPr sz="9600"/>
            </a:lvl2pPr>
            <a:lvl3pPr marL="1567602" lvl="2" indent="-807387" algn="l">
              <a:spcBef>
                <a:spcPts val="1720"/>
              </a:spcBef>
              <a:spcAft>
                <a:spcPts val="0"/>
              </a:spcAft>
              <a:buClr>
                <a:schemeClr val="dk1"/>
              </a:buClr>
              <a:buSzPts val="7525"/>
              <a:buChar char="•"/>
              <a:defRPr sz="8600"/>
            </a:lvl3pPr>
            <a:lvl4pPr marL="2090136" lvl="3" indent="-750272" algn="l">
              <a:spcBef>
                <a:spcPts val="1541"/>
              </a:spcBef>
              <a:spcAft>
                <a:spcPts val="0"/>
              </a:spcAft>
              <a:buClr>
                <a:schemeClr val="dk1"/>
              </a:buClr>
              <a:buSzPts val="6738"/>
              <a:buChar char="–"/>
              <a:defRPr sz="7700"/>
            </a:lvl4pPr>
            <a:lvl5pPr marL="2612669" lvl="4" indent="-750272" algn="l">
              <a:spcBef>
                <a:spcPts val="1541"/>
              </a:spcBef>
              <a:spcAft>
                <a:spcPts val="0"/>
              </a:spcAft>
              <a:buClr>
                <a:schemeClr val="dk1"/>
              </a:buClr>
              <a:buSzPts val="6738"/>
              <a:buChar char="»"/>
              <a:defRPr sz="7700"/>
            </a:lvl5pPr>
            <a:lvl6pPr marL="3135203" lvl="5" indent="-750272" algn="l">
              <a:spcBef>
                <a:spcPts val="1541"/>
              </a:spcBef>
              <a:spcAft>
                <a:spcPts val="0"/>
              </a:spcAft>
              <a:buClr>
                <a:schemeClr val="dk1"/>
              </a:buClr>
              <a:buSzPts val="6738"/>
              <a:buChar char="•"/>
              <a:defRPr sz="7700"/>
            </a:lvl6pPr>
            <a:lvl7pPr marL="3657737" lvl="6" indent="-750272" algn="l">
              <a:spcBef>
                <a:spcPts val="1541"/>
              </a:spcBef>
              <a:spcAft>
                <a:spcPts val="0"/>
              </a:spcAft>
              <a:buClr>
                <a:schemeClr val="dk1"/>
              </a:buClr>
              <a:buSzPts val="6738"/>
              <a:buChar char="•"/>
              <a:defRPr sz="7700"/>
            </a:lvl7pPr>
            <a:lvl8pPr marL="4180271" lvl="7" indent="-750272" algn="l">
              <a:spcBef>
                <a:spcPts val="1541"/>
              </a:spcBef>
              <a:spcAft>
                <a:spcPts val="0"/>
              </a:spcAft>
              <a:buClr>
                <a:schemeClr val="dk1"/>
              </a:buClr>
              <a:buSzPts val="6738"/>
              <a:buChar char="•"/>
              <a:defRPr sz="7700"/>
            </a:lvl8pPr>
            <a:lvl9pPr marL="4702805" lvl="8" indent="-750272" algn="l">
              <a:spcBef>
                <a:spcPts val="1541"/>
              </a:spcBef>
              <a:spcAft>
                <a:spcPts val="0"/>
              </a:spcAft>
              <a:buClr>
                <a:schemeClr val="dk1"/>
              </a:buClr>
              <a:buSzPts val="6738"/>
              <a:buChar char="•"/>
              <a:defRPr sz="7700"/>
            </a:lvl9pPr>
          </a:lstStyle>
          <a:p>
            <a:endParaRPr/>
          </a:p>
        </p:txBody>
      </p:sp>
      <p:sp>
        <p:nvSpPr>
          <p:cNvPr id="51" name="Google Shape;51;p8"/>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567" y="1310640"/>
            <a:ext cx="14439902" cy="5577840"/>
          </a:xfrm>
          <a:prstGeom prst="rect">
            <a:avLst/>
          </a:prstGeom>
          <a:noFill/>
          <a:ln>
            <a:noFill/>
          </a:ln>
        </p:spPr>
        <p:txBody>
          <a:bodyPr spcFirstLastPara="1" wrap="square" lIns="435650" tIns="217925" rIns="435650" bIns="217925" anchor="b" anchorCtr="0">
            <a:normAutofit/>
          </a:bodyPr>
          <a:lstStyle>
            <a:lvl1pPr lvl="0" algn="l">
              <a:spcBef>
                <a:spcPts val="0"/>
              </a:spcBef>
              <a:spcAft>
                <a:spcPts val="0"/>
              </a:spcAft>
              <a:buClr>
                <a:schemeClr val="dk1"/>
              </a:buClr>
              <a:buSzPts val="84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240" y="1310647"/>
            <a:ext cx="24536400" cy="28094942"/>
          </a:xfrm>
          <a:prstGeom prst="rect">
            <a:avLst/>
          </a:prstGeom>
          <a:noFill/>
          <a:ln>
            <a:noFill/>
          </a:ln>
        </p:spPr>
        <p:txBody>
          <a:bodyPr spcFirstLastPara="1" wrap="square" lIns="435650" tIns="217925" rIns="435650" bIns="217925" anchor="t" anchorCtr="0">
            <a:normAutofit/>
          </a:bodyPr>
          <a:lstStyle>
            <a:lvl1pPr marL="522534" lvl="0" indent="-1239203" algn="l">
              <a:spcBef>
                <a:spcPts val="3080"/>
              </a:spcBef>
              <a:spcAft>
                <a:spcPts val="0"/>
              </a:spcAft>
              <a:buClr>
                <a:schemeClr val="dk1"/>
              </a:buClr>
              <a:buSzPts val="13475"/>
              <a:buChar char="•"/>
              <a:defRPr sz="15401"/>
            </a:lvl1pPr>
            <a:lvl2pPr marL="1045068" lvl="1" indent="-1112198" algn="l">
              <a:spcBef>
                <a:spcPts val="2680"/>
              </a:spcBef>
              <a:spcAft>
                <a:spcPts val="0"/>
              </a:spcAft>
              <a:buClr>
                <a:schemeClr val="dk1"/>
              </a:buClr>
              <a:buSzPts val="11725"/>
              <a:buChar char="–"/>
              <a:defRPr sz="13401"/>
            </a:lvl2pPr>
            <a:lvl3pPr marL="1567602" lvl="2" indent="-991580" algn="l">
              <a:spcBef>
                <a:spcPts val="2301"/>
              </a:spcBef>
              <a:spcAft>
                <a:spcPts val="0"/>
              </a:spcAft>
              <a:buClr>
                <a:schemeClr val="dk1"/>
              </a:buClr>
              <a:buSzPts val="10063"/>
              <a:buChar char="•"/>
              <a:defRPr sz="11501"/>
            </a:lvl3pPr>
            <a:lvl4pPr marL="2090136" lvl="3" indent="-870890" algn="l">
              <a:spcBef>
                <a:spcPts val="1920"/>
              </a:spcBef>
              <a:spcAft>
                <a:spcPts val="0"/>
              </a:spcAft>
              <a:buClr>
                <a:schemeClr val="dk1"/>
              </a:buClr>
              <a:buSzPts val="8400"/>
              <a:buChar char="–"/>
              <a:defRPr sz="9600"/>
            </a:lvl4pPr>
            <a:lvl5pPr marL="2612669" lvl="4" indent="-870890" algn="l">
              <a:spcBef>
                <a:spcPts val="1920"/>
              </a:spcBef>
              <a:spcAft>
                <a:spcPts val="0"/>
              </a:spcAft>
              <a:buClr>
                <a:schemeClr val="dk1"/>
              </a:buClr>
              <a:buSzPts val="8400"/>
              <a:buChar char="»"/>
              <a:defRPr sz="9600"/>
            </a:lvl5pPr>
            <a:lvl6pPr marL="3135203" lvl="5" indent="-870890" algn="l">
              <a:spcBef>
                <a:spcPts val="1920"/>
              </a:spcBef>
              <a:spcAft>
                <a:spcPts val="0"/>
              </a:spcAft>
              <a:buClr>
                <a:schemeClr val="dk1"/>
              </a:buClr>
              <a:buSzPts val="8400"/>
              <a:buChar char="•"/>
              <a:defRPr sz="9600"/>
            </a:lvl6pPr>
            <a:lvl7pPr marL="3657737" lvl="6" indent="-870890" algn="l">
              <a:spcBef>
                <a:spcPts val="1920"/>
              </a:spcBef>
              <a:spcAft>
                <a:spcPts val="0"/>
              </a:spcAft>
              <a:buClr>
                <a:schemeClr val="dk1"/>
              </a:buClr>
              <a:buSzPts val="8400"/>
              <a:buChar char="•"/>
              <a:defRPr sz="9600"/>
            </a:lvl7pPr>
            <a:lvl8pPr marL="4180271" lvl="7" indent="-870890" algn="l">
              <a:spcBef>
                <a:spcPts val="1920"/>
              </a:spcBef>
              <a:spcAft>
                <a:spcPts val="0"/>
              </a:spcAft>
              <a:buClr>
                <a:schemeClr val="dk1"/>
              </a:buClr>
              <a:buSzPts val="8400"/>
              <a:buChar char="•"/>
              <a:defRPr sz="9600"/>
            </a:lvl8pPr>
            <a:lvl9pPr marL="4702805" lvl="8" indent="-870890" algn="l">
              <a:spcBef>
                <a:spcPts val="1920"/>
              </a:spcBef>
              <a:spcAft>
                <a:spcPts val="0"/>
              </a:spcAft>
              <a:buClr>
                <a:schemeClr val="dk1"/>
              </a:buClr>
              <a:buSzPts val="8400"/>
              <a:buChar char="•"/>
              <a:defRPr sz="9600"/>
            </a:lvl9pPr>
          </a:lstStyle>
          <a:p>
            <a:endParaRPr/>
          </a:p>
        </p:txBody>
      </p:sp>
      <p:sp>
        <p:nvSpPr>
          <p:cNvPr id="61" name="Google Shape;61;p10"/>
          <p:cNvSpPr txBox="1">
            <a:spLocks noGrp="1"/>
          </p:cNvSpPr>
          <p:nvPr>
            <p:ph type="body" idx="2"/>
          </p:nvPr>
        </p:nvSpPr>
        <p:spPr>
          <a:xfrm>
            <a:off x="2194567" y="6888487"/>
            <a:ext cx="14439902" cy="22517102"/>
          </a:xfrm>
          <a:prstGeom prst="rect">
            <a:avLst/>
          </a:prstGeom>
          <a:noFill/>
          <a:ln>
            <a:noFill/>
          </a:ln>
        </p:spPr>
        <p:txBody>
          <a:bodyPr spcFirstLastPara="1" wrap="square" lIns="435650" tIns="217925" rIns="435650" bIns="217925" anchor="t" anchorCtr="0">
            <a:normAutofit/>
          </a:bodyPr>
          <a:lstStyle>
            <a:lvl1pPr marL="522534" lvl="0" indent="-261267" algn="l">
              <a:spcBef>
                <a:spcPts val="1341"/>
              </a:spcBef>
              <a:spcAft>
                <a:spcPts val="0"/>
              </a:spcAft>
              <a:buClr>
                <a:schemeClr val="dk1"/>
              </a:buClr>
              <a:buSzPts val="5863"/>
              <a:buNone/>
              <a:defRPr sz="6701"/>
            </a:lvl1pPr>
            <a:lvl2pPr marL="1045068" lvl="1" indent="-261267" algn="l">
              <a:spcBef>
                <a:spcPts val="1160"/>
              </a:spcBef>
              <a:spcAft>
                <a:spcPts val="0"/>
              </a:spcAft>
              <a:buClr>
                <a:schemeClr val="dk1"/>
              </a:buClr>
              <a:buSzPts val="5075"/>
              <a:buNone/>
              <a:defRPr sz="5800"/>
            </a:lvl2pPr>
            <a:lvl3pPr marL="1567602" lvl="2" indent="-261267" algn="l">
              <a:spcBef>
                <a:spcPts val="960"/>
              </a:spcBef>
              <a:spcAft>
                <a:spcPts val="0"/>
              </a:spcAft>
              <a:buClr>
                <a:schemeClr val="dk1"/>
              </a:buClr>
              <a:buSzPts val="4200"/>
              <a:buNone/>
              <a:defRPr sz="4800"/>
            </a:lvl3pPr>
            <a:lvl4pPr marL="2090136" lvl="3" indent="-261267" algn="l">
              <a:spcBef>
                <a:spcPts val="861"/>
              </a:spcBef>
              <a:spcAft>
                <a:spcPts val="0"/>
              </a:spcAft>
              <a:buClr>
                <a:schemeClr val="dk1"/>
              </a:buClr>
              <a:buSzPts val="3763"/>
              <a:buNone/>
              <a:defRPr sz="4301"/>
            </a:lvl4pPr>
            <a:lvl5pPr marL="2612669" lvl="4" indent="-261267" algn="l">
              <a:spcBef>
                <a:spcPts val="861"/>
              </a:spcBef>
              <a:spcAft>
                <a:spcPts val="0"/>
              </a:spcAft>
              <a:buClr>
                <a:schemeClr val="dk1"/>
              </a:buClr>
              <a:buSzPts val="3763"/>
              <a:buNone/>
              <a:defRPr sz="4301"/>
            </a:lvl5pPr>
            <a:lvl6pPr marL="3135203" lvl="5" indent="-261267" algn="l">
              <a:spcBef>
                <a:spcPts val="861"/>
              </a:spcBef>
              <a:spcAft>
                <a:spcPts val="0"/>
              </a:spcAft>
              <a:buClr>
                <a:schemeClr val="dk1"/>
              </a:buClr>
              <a:buSzPts val="3763"/>
              <a:buNone/>
              <a:defRPr sz="4301"/>
            </a:lvl6pPr>
            <a:lvl7pPr marL="3657737" lvl="6" indent="-261267" algn="l">
              <a:spcBef>
                <a:spcPts val="861"/>
              </a:spcBef>
              <a:spcAft>
                <a:spcPts val="0"/>
              </a:spcAft>
              <a:buClr>
                <a:schemeClr val="dk1"/>
              </a:buClr>
              <a:buSzPts val="3763"/>
              <a:buNone/>
              <a:defRPr sz="4301"/>
            </a:lvl7pPr>
            <a:lvl8pPr marL="4180271" lvl="7" indent="-261267" algn="l">
              <a:spcBef>
                <a:spcPts val="861"/>
              </a:spcBef>
              <a:spcAft>
                <a:spcPts val="0"/>
              </a:spcAft>
              <a:buClr>
                <a:schemeClr val="dk1"/>
              </a:buClr>
              <a:buSzPts val="3763"/>
              <a:buNone/>
              <a:defRPr sz="4301"/>
            </a:lvl8pPr>
            <a:lvl9pPr marL="4702805" lvl="8" indent="-261267" algn="l">
              <a:spcBef>
                <a:spcPts val="861"/>
              </a:spcBef>
              <a:spcAft>
                <a:spcPts val="0"/>
              </a:spcAft>
              <a:buClr>
                <a:schemeClr val="dk1"/>
              </a:buClr>
              <a:buSzPts val="3763"/>
              <a:buNone/>
              <a:defRPr sz="4301"/>
            </a:lvl9pPr>
          </a:lstStyle>
          <a:p>
            <a:endParaRPr/>
          </a:p>
        </p:txBody>
      </p:sp>
      <p:sp>
        <p:nvSpPr>
          <p:cNvPr id="62" name="Google Shape;62;p10"/>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982" y="23042880"/>
            <a:ext cx="26334720" cy="2720342"/>
          </a:xfrm>
          <a:prstGeom prst="rect">
            <a:avLst/>
          </a:prstGeom>
          <a:noFill/>
          <a:ln>
            <a:noFill/>
          </a:ln>
        </p:spPr>
        <p:txBody>
          <a:bodyPr spcFirstLastPara="1" wrap="square" lIns="435650" tIns="217925" rIns="435650" bIns="217925" anchor="b" anchorCtr="0">
            <a:normAutofit/>
          </a:bodyPr>
          <a:lstStyle>
            <a:lvl1pPr lvl="0" algn="l">
              <a:spcBef>
                <a:spcPts val="0"/>
              </a:spcBef>
              <a:spcAft>
                <a:spcPts val="0"/>
              </a:spcAft>
              <a:buClr>
                <a:schemeClr val="dk1"/>
              </a:buClr>
              <a:buSzPts val="84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982" y="2941320"/>
            <a:ext cx="26334720" cy="19751040"/>
          </a:xfrm>
          <a:prstGeom prst="rect">
            <a:avLst/>
          </a:prstGeom>
          <a:noFill/>
          <a:ln>
            <a:noFill/>
          </a:ln>
        </p:spPr>
      </p:sp>
      <p:sp>
        <p:nvSpPr>
          <p:cNvPr id="68" name="Google Shape;68;p11"/>
          <p:cNvSpPr txBox="1">
            <a:spLocks noGrp="1"/>
          </p:cNvSpPr>
          <p:nvPr>
            <p:ph type="body" idx="1"/>
          </p:nvPr>
        </p:nvSpPr>
        <p:spPr>
          <a:xfrm>
            <a:off x="8602982" y="25763222"/>
            <a:ext cx="26334720" cy="3863338"/>
          </a:xfrm>
          <a:prstGeom prst="rect">
            <a:avLst/>
          </a:prstGeom>
          <a:noFill/>
          <a:ln>
            <a:noFill/>
          </a:ln>
        </p:spPr>
        <p:txBody>
          <a:bodyPr spcFirstLastPara="1" wrap="square" lIns="435650" tIns="217925" rIns="435650" bIns="217925" anchor="t" anchorCtr="0">
            <a:normAutofit/>
          </a:bodyPr>
          <a:lstStyle>
            <a:lvl1pPr marL="522534" lvl="0" indent="-261267" algn="l">
              <a:spcBef>
                <a:spcPts val="1341"/>
              </a:spcBef>
              <a:spcAft>
                <a:spcPts val="0"/>
              </a:spcAft>
              <a:buClr>
                <a:schemeClr val="dk1"/>
              </a:buClr>
              <a:buSzPts val="5863"/>
              <a:buNone/>
              <a:defRPr sz="6701"/>
            </a:lvl1pPr>
            <a:lvl2pPr marL="1045068" lvl="1" indent="-261267" algn="l">
              <a:spcBef>
                <a:spcPts val="1160"/>
              </a:spcBef>
              <a:spcAft>
                <a:spcPts val="0"/>
              </a:spcAft>
              <a:buClr>
                <a:schemeClr val="dk1"/>
              </a:buClr>
              <a:buSzPts val="5075"/>
              <a:buNone/>
              <a:defRPr sz="5800"/>
            </a:lvl2pPr>
            <a:lvl3pPr marL="1567602" lvl="2" indent="-261267" algn="l">
              <a:spcBef>
                <a:spcPts val="960"/>
              </a:spcBef>
              <a:spcAft>
                <a:spcPts val="0"/>
              </a:spcAft>
              <a:buClr>
                <a:schemeClr val="dk1"/>
              </a:buClr>
              <a:buSzPts val="4200"/>
              <a:buNone/>
              <a:defRPr sz="4800"/>
            </a:lvl3pPr>
            <a:lvl4pPr marL="2090136" lvl="3" indent="-261267" algn="l">
              <a:spcBef>
                <a:spcPts val="861"/>
              </a:spcBef>
              <a:spcAft>
                <a:spcPts val="0"/>
              </a:spcAft>
              <a:buClr>
                <a:schemeClr val="dk1"/>
              </a:buClr>
              <a:buSzPts val="3763"/>
              <a:buNone/>
              <a:defRPr sz="4301"/>
            </a:lvl4pPr>
            <a:lvl5pPr marL="2612669" lvl="4" indent="-261267" algn="l">
              <a:spcBef>
                <a:spcPts val="861"/>
              </a:spcBef>
              <a:spcAft>
                <a:spcPts val="0"/>
              </a:spcAft>
              <a:buClr>
                <a:schemeClr val="dk1"/>
              </a:buClr>
              <a:buSzPts val="3763"/>
              <a:buNone/>
              <a:defRPr sz="4301"/>
            </a:lvl5pPr>
            <a:lvl6pPr marL="3135203" lvl="5" indent="-261267" algn="l">
              <a:spcBef>
                <a:spcPts val="861"/>
              </a:spcBef>
              <a:spcAft>
                <a:spcPts val="0"/>
              </a:spcAft>
              <a:buClr>
                <a:schemeClr val="dk1"/>
              </a:buClr>
              <a:buSzPts val="3763"/>
              <a:buNone/>
              <a:defRPr sz="4301"/>
            </a:lvl6pPr>
            <a:lvl7pPr marL="3657737" lvl="6" indent="-261267" algn="l">
              <a:spcBef>
                <a:spcPts val="861"/>
              </a:spcBef>
              <a:spcAft>
                <a:spcPts val="0"/>
              </a:spcAft>
              <a:buClr>
                <a:schemeClr val="dk1"/>
              </a:buClr>
              <a:buSzPts val="3763"/>
              <a:buNone/>
              <a:defRPr sz="4301"/>
            </a:lvl7pPr>
            <a:lvl8pPr marL="4180271" lvl="7" indent="-261267" algn="l">
              <a:spcBef>
                <a:spcPts val="861"/>
              </a:spcBef>
              <a:spcAft>
                <a:spcPts val="0"/>
              </a:spcAft>
              <a:buClr>
                <a:schemeClr val="dk1"/>
              </a:buClr>
              <a:buSzPts val="3763"/>
              <a:buNone/>
              <a:defRPr sz="4301"/>
            </a:lvl8pPr>
            <a:lvl9pPr marL="4702805" lvl="8" indent="-261267" algn="l">
              <a:spcBef>
                <a:spcPts val="861"/>
              </a:spcBef>
              <a:spcAft>
                <a:spcPts val="0"/>
              </a:spcAft>
              <a:buClr>
                <a:schemeClr val="dk1"/>
              </a:buClr>
              <a:buSzPts val="3763"/>
              <a:buNone/>
              <a:defRPr sz="4301"/>
            </a:lvl9pPr>
          </a:lstStyle>
          <a:p>
            <a:endParaRPr/>
          </a:p>
        </p:txBody>
      </p:sp>
      <p:sp>
        <p:nvSpPr>
          <p:cNvPr id="69" name="Google Shape;69;p11"/>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marR="0" lvl="0" algn="ctr" rtl="0">
              <a:spcBef>
                <a:spcPts val="0"/>
              </a:spcBef>
              <a:spcAft>
                <a:spcPts val="0"/>
              </a:spcAft>
              <a:buClr>
                <a:schemeClr val="dk1"/>
              </a:buClr>
              <a:buSzPts val="18463"/>
              <a:buFont typeface="Calibri"/>
              <a:buNone/>
              <a:defRPr sz="1846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2194560" y="7680967"/>
            <a:ext cx="39502080" cy="21724622"/>
          </a:xfrm>
          <a:prstGeom prst="rect">
            <a:avLst/>
          </a:prstGeom>
          <a:noFill/>
          <a:ln>
            <a:noFill/>
          </a:ln>
        </p:spPr>
        <p:txBody>
          <a:bodyPr spcFirstLastPara="1" wrap="square" lIns="435650" tIns="217925" rIns="435650" bIns="217925" anchor="t" anchorCtr="0">
            <a:normAutofit/>
          </a:bodyPr>
          <a:lstStyle>
            <a:lvl1pPr marL="457200" marR="0" lvl="0" indent="-1084262" algn="l" rtl="0">
              <a:spcBef>
                <a:spcPts val="2695"/>
              </a:spcBef>
              <a:spcAft>
                <a:spcPts val="0"/>
              </a:spcAft>
              <a:buClr>
                <a:schemeClr val="dk1"/>
              </a:buClr>
              <a:buSzPts val="13475"/>
              <a:buFont typeface="Arial"/>
              <a:buChar char="•"/>
              <a:defRPr sz="13475" b="0" i="0" u="none" strike="noStrike" cap="none">
                <a:solidFill>
                  <a:schemeClr val="dk1"/>
                </a:solidFill>
                <a:latin typeface="Calibri"/>
                <a:ea typeface="Calibri"/>
                <a:cs typeface="Calibri"/>
                <a:sym typeface="Calibri"/>
              </a:defRPr>
            </a:lvl1pPr>
            <a:lvl2pPr marL="914400" marR="0" lvl="1" indent="-973137" algn="l" rtl="0">
              <a:spcBef>
                <a:spcPts val="2345"/>
              </a:spcBef>
              <a:spcAft>
                <a:spcPts val="0"/>
              </a:spcAft>
              <a:buClr>
                <a:schemeClr val="dk1"/>
              </a:buClr>
              <a:buSzPts val="11725"/>
              <a:buFont typeface="Arial"/>
              <a:buChar char="–"/>
              <a:defRPr sz="11725" b="0" i="0" u="none" strike="noStrike" cap="none">
                <a:solidFill>
                  <a:schemeClr val="dk1"/>
                </a:solidFill>
                <a:latin typeface="Calibri"/>
                <a:ea typeface="Calibri"/>
                <a:cs typeface="Calibri"/>
                <a:sym typeface="Calibri"/>
              </a:defRPr>
            </a:lvl2pPr>
            <a:lvl3pPr marL="1371600" marR="0" lvl="2" indent="-867600" algn="l" rtl="0">
              <a:spcBef>
                <a:spcPts val="2013"/>
              </a:spcBef>
              <a:spcAft>
                <a:spcPts val="0"/>
              </a:spcAft>
              <a:buClr>
                <a:schemeClr val="dk1"/>
              </a:buClr>
              <a:buSzPts val="10063"/>
              <a:buFont typeface="Arial"/>
              <a:buChar char="•"/>
              <a:defRPr sz="10063" b="0" i="0" u="none" strike="noStrike" cap="none">
                <a:solidFill>
                  <a:schemeClr val="dk1"/>
                </a:solidFill>
                <a:latin typeface="Calibri"/>
                <a:ea typeface="Calibri"/>
                <a:cs typeface="Calibri"/>
                <a:sym typeface="Calibri"/>
              </a:defRPr>
            </a:lvl3pPr>
            <a:lvl4pPr marL="1828800" marR="0" lvl="3"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4pPr>
            <a:lvl5pPr marL="2286000" marR="0" lvl="4"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5pPr>
            <a:lvl6pPr marL="2743200" marR="0" lvl="5"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6pPr>
            <a:lvl7pPr marL="3200400" marR="0" lvl="6"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7pPr>
            <a:lvl8pPr marL="3657600" marR="0" lvl="7"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8pPr>
            <a:lvl9pPr marL="4114800" marR="0" lvl="8"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marR="0" lvl="0" algn="l" rtl="0">
              <a:spcBef>
                <a:spcPts val="0"/>
              </a:spcBef>
              <a:spcAft>
                <a:spcPts val="0"/>
              </a:spcAft>
              <a:buSzPts val="1400"/>
              <a:buNone/>
              <a:defRPr sz="5800" b="0" i="0" u="none" strike="noStrike" cap="none">
                <a:solidFill>
                  <a:srgbClr val="888888"/>
                </a:solidFill>
                <a:latin typeface="Times"/>
                <a:ea typeface="Times"/>
                <a:cs typeface="Times"/>
                <a:sym typeface="Times"/>
              </a:defRPr>
            </a:lvl1pPr>
            <a:lvl2pPr marR="0" lvl="1" algn="l" rtl="0">
              <a:spcBef>
                <a:spcPts val="0"/>
              </a:spcBef>
              <a:spcAft>
                <a:spcPts val="0"/>
              </a:spcAft>
              <a:buSzPts val="1400"/>
              <a:buNone/>
              <a:defRPr sz="2743"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743"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743"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743"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743"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743"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743"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743" b="0" i="0" u="none" strike="noStrike" cap="none">
                <a:solidFill>
                  <a:schemeClr val="dk1"/>
                </a:solidFill>
                <a:latin typeface="Times"/>
                <a:ea typeface="Times"/>
                <a:cs typeface="Times"/>
                <a:sym typeface="Times"/>
              </a:defRPr>
            </a:lvl9pPr>
          </a:lstStyle>
          <a:p>
            <a:endParaRPr/>
          </a:p>
        </p:txBody>
      </p:sp>
      <p:sp>
        <p:nvSpPr>
          <p:cNvPr id="13" name="Google Shape;13;p2"/>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marR="0" lvl="0" algn="ctr" rtl="0">
              <a:spcBef>
                <a:spcPts val="0"/>
              </a:spcBef>
              <a:spcAft>
                <a:spcPts val="0"/>
              </a:spcAft>
              <a:buSzPts val="1400"/>
              <a:buNone/>
              <a:defRPr sz="5800" b="0" i="0" u="none" strike="noStrike" cap="none">
                <a:solidFill>
                  <a:srgbClr val="888888"/>
                </a:solidFill>
                <a:latin typeface="Times"/>
                <a:ea typeface="Times"/>
                <a:cs typeface="Times"/>
                <a:sym typeface="Times"/>
              </a:defRPr>
            </a:lvl1pPr>
            <a:lvl2pPr marR="0" lvl="1" algn="l" rtl="0">
              <a:spcBef>
                <a:spcPts val="0"/>
              </a:spcBef>
              <a:spcAft>
                <a:spcPts val="0"/>
              </a:spcAft>
              <a:buSzPts val="1400"/>
              <a:buNone/>
              <a:defRPr sz="2743"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743"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743"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743"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743"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743"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743"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743" b="0" i="0" u="none" strike="noStrike" cap="none">
                <a:solidFill>
                  <a:schemeClr val="dk1"/>
                </a:solidFill>
                <a:latin typeface="Times"/>
                <a:ea typeface="Times"/>
                <a:cs typeface="Times"/>
                <a:sym typeface="Times"/>
              </a:defRPr>
            </a:lvl9pPr>
          </a:lstStyle>
          <a:p>
            <a:endParaRPr/>
          </a:p>
        </p:txBody>
      </p:sp>
      <p:sp>
        <p:nvSpPr>
          <p:cNvPr id="14" name="Google Shape;14;p2"/>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marR="0" lvl="0" indent="0" algn="r" rtl="0">
              <a:spcBef>
                <a:spcPts val="0"/>
              </a:spcBef>
              <a:spcAft>
                <a:spcPts val="0"/>
              </a:spcAft>
              <a:buNone/>
              <a:defRPr sz="5800" b="0" i="0" u="none" strike="noStrike" cap="none">
                <a:solidFill>
                  <a:srgbClr val="888888"/>
                </a:solidFill>
                <a:latin typeface="Times"/>
                <a:ea typeface="Times"/>
                <a:cs typeface="Times"/>
                <a:sym typeface="Times"/>
              </a:defRPr>
            </a:lvl1pPr>
            <a:lvl2pPr marL="0" marR="0" lvl="1" indent="0" algn="r" rtl="0">
              <a:spcBef>
                <a:spcPts val="0"/>
              </a:spcBef>
              <a:spcAft>
                <a:spcPts val="0"/>
              </a:spcAft>
              <a:buNone/>
              <a:defRPr sz="5800" b="0" i="0" u="none" strike="noStrike" cap="none">
                <a:solidFill>
                  <a:srgbClr val="888888"/>
                </a:solidFill>
                <a:latin typeface="Times"/>
                <a:ea typeface="Times"/>
                <a:cs typeface="Times"/>
                <a:sym typeface="Times"/>
              </a:defRPr>
            </a:lvl2pPr>
            <a:lvl3pPr marL="0" marR="0" lvl="2" indent="0" algn="r" rtl="0">
              <a:spcBef>
                <a:spcPts val="0"/>
              </a:spcBef>
              <a:spcAft>
                <a:spcPts val="0"/>
              </a:spcAft>
              <a:buNone/>
              <a:defRPr sz="5800" b="0" i="0" u="none" strike="noStrike" cap="none">
                <a:solidFill>
                  <a:srgbClr val="888888"/>
                </a:solidFill>
                <a:latin typeface="Times"/>
                <a:ea typeface="Times"/>
                <a:cs typeface="Times"/>
                <a:sym typeface="Times"/>
              </a:defRPr>
            </a:lvl3pPr>
            <a:lvl4pPr marL="0" marR="0" lvl="3" indent="0" algn="r" rtl="0">
              <a:spcBef>
                <a:spcPts val="0"/>
              </a:spcBef>
              <a:spcAft>
                <a:spcPts val="0"/>
              </a:spcAft>
              <a:buNone/>
              <a:defRPr sz="5800" b="0" i="0" u="none" strike="noStrike" cap="none">
                <a:solidFill>
                  <a:srgbClr val="888888"/>
                </a:solidFill>
                <a:latin typeface="Times"/>
                <a:ea typeface="Times"/>
                <a:cs typeface="Times"/>
                <a:sym typeface="Times"/>
              </a:defRPr>
            </a:lvl4pPr>
            <a:lvl5pPr marL="0" marR="0" lvl="4" indent="0" algn="r" rtl="0">
              <a:spcBef>
                <a:spcPts val="0"/>
              </a:spcBef>
              <a:spcAft>
                <a:spcPts val="0"/>
              </a:spcAft>
              <a:buNone/>
              <a:defRPr sz="5800" b="0" i="0" u="none" strike="noStrike" cap="none">
                <a:solidFill>
                  <a:srgbClr val="888888"/>
                </a:solidFill>
                <a:latin typeface="Times"/>
                <a:ea typeface="Times"/>
                <a:cs typeface="Times"/>
                <a:sym typeface="Times"/>
              </a:defRPr>
            </a:lvl5pPr>
            <a:lvl6pPr marL="0" marR="0" lvl="5" indent="0" algn="r" rtl="0">
              <a:spcBef>
                <a:spcPts val="0"/>
              </a:spcBef>
              <a:spcAft>
                <a:spcPts val="0"/>
              </a:spcAft>
              <a:buNone/>
              <a:defRPr sz="5800" b="0" i="0" u="none" strike="noStrike" cap="none">
                <a:solidFill>
                  <a:srgbClr val="888888"/>
                </a:solidFill>
                <a:latin typeface="Times"/>
                <a:ea typeface="Times"/>
                <a:cs typeface="Times"/>
                <a:sym typeface="Times"/>
              </a:defRPr>
            </a:lvl6pPr>
            <a:lvl7pPr marL="0" marR="0" lvl="6" indent="0" algn="r" rtl="0">
              <a:spcBef>
                <a:spcPts val="0"/>
              </a:spcBef>
              <a:spcAft>
                <a:spcPts val="0"/>
              </a:spcAft>
              <a:buNone/>
              <a:defRPr sz="5800" b="0" i="0" u="none" strike="noStrike" cap="none">
                <a:solidFill>
                  <a:srgbClr val="888888"/>
                </a:solidFill>
                <a:latin typeface="Times"/>
                <a:ea typeface="Times"/>
                <a:cs typeface="Times"/>
                <a:sym typeface="Times"/>
              </a:defRPr>
            </a:lvl7pPr>
            <a:lvl8pPr marL="0" marR="0" lvl="7" indent="0" algn="r" rtl="0">
              <a:spcBef>
                <a:spcPts val="0"/>
              </a:spcBef>
              <a:spcAft>
                <a:spcPts val="0"/>
              </a:spcAft>
              <a:buNone/>
              <a:defRPr sz="5800" b="0" i="0" u="none" strike="noStrike" cap="none">
                <a:solidFill>
                  <a:srgbClr val="888888"/>
                </a:solidFill>
                <a:latin typeface="Times"/>
                <a:ea typeface="Times"/>
                <a:cs typeface="Times"/>
                <a:sym typeface="Times"/>
              </a:defRPr>
            </a:lvl8pPr>
            <a:lvl9pPr marL="0" marR="0" lvl="8" indent="0" algn="r" rtl="0">
              <a:spcBef>
                <a:spcPts val="0"/>
              </a:spcBef>
              <a:spcAft>
                <a:spcPts val="0"/>
              </a:spcAft>
              <a:buNone/>
              <a:defRPr sz="5800" b="0" i="0" u="none" strike="noStrike" cap="none">
                <a:solidFill>
                  <a:srgbClr val="888888"/>
                </a:solidFill>
                <a:latin typeface="Times"/>
                <a:ea typeface="Times"/>
                <a:cs typeface="Times"/>
                <a:sym typeface="Times"/>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8"/>
        <p:cNvGrpSpPr/>
        <p:nvPr/>
      </p:nvGrpSpPr>
      <p:grpSpPr>
        <a:xfrm>
          <a:off x="0" y="0"/>
          <a:ext cx="0" cy="0"/>
          <a:chOff x="0" y="0"/>
          <a:chExt cx="0" cy="0"/>
        </a:xfrm>
      </p:grpSpPr>
      <p:sp>
        <p:nvSpPr>
          <p:cNvPr id="89" name="Google Shape;89;p1"/>
          <p:cNvSpPr/>
          <p:nvPr/>
        </p:nvSpPr>
        <p:spPr>
          <a:xfrm>
            <a:off x="30425570" y="22184324"/>
            <a:ext cx="12268200" cy="6292705"/>
          </a:xfrm>
          <a:prstGeom prst="rect">
            <a:avLst/>
          </a:prstGeom>
          <a:noFill/>
          <a:ln>
            <a:noFill/>
          </a:ln>
        </p:spPr>
        <p:txBody>
          <a:bodyPr spcFirstLastPara="1" wrap="square" lIns="182686" tIns="182686" rIns="182686" bIns="182686" anchor="t" anchorCtr="0">
            <a:noAutofit/>
          </a:bodyPr>
          <a:lstStyle/>
          <a:p>
            <a:r>
              <a:rPr lang="en-US" sz="2800">
                <a:solidFill>
                  <a:schemeClr val="dk1"/>
                </a:solidFill>
                <a:latin typeface="Times"/>
                <a:ea typeface="Times"/>
                <a:cs typeface="Times"/>
                <a:sym typeface="Times"/>
              </a:rPr>
              <a:t>What are some limitations to your experiment? How might they be resolved with an additional study? </a:t>
            </a:r>
            <a:endParaRPr sz="1600"/>
          </a:p>
          <a:p>
            <a:endParaRPr sz="2800">
              <a:solidFill>
                <a:schemeClr val="dk1"/>
              </a:solidFill>
              <a:latin typeface="Times"/>
              <a:ea typeface="Times"/>
              <a:cs typeface="Times"/>
              <a:sym typeface="Times"/>
            </a:endParaRPr>
          </a:p>
          <a:p>
            <a:r>
              <a:rPr lang="en-US" sz="2800">
                <a:solidFill>
                  <a:schemeClr val="dk1"/>
                </a:solidFill>
                <a:latin typeface="Times"/>
                <a:ea typeface="Times"/>
                <a:cs typeface="Times"/>
                <a:sym typeface="Times"/>
              </a:rPr>
              <a:t>What other types of research may people want to do, now knowing what you have found? Describe what else you would want to know or find out after conducting the research you proposed.</a:t>
            </a:r>
            <a:endParaRPr sz="1600"/>
          </a:p>
        </p:txBody>
      </p:sp>
      <p:sp>
        <p:nvSpPr>
          <p:cNvPr id="90" name="Google Shape;90;p1"/>
          <p:cNvSpPr/>
          <p:nvPr/>
        </p:nvSpPr>
        <p:spPr>
          <a:xfrm>
            <a:off x="14742320" y="15936686"/>
            <a:ext cx="14494950" cy="5079198"/>
          </a:xfrm>
          <a:prstGeom prst="rect">
            <a:avLst/>
          </a:prstGeom>
          <a:noFill/>
          <a:ln>
            <a:noFill/>
          </a:ln>
        </p:spPr>
        <p:txBody>
          <a:bodyPr spcFirstLastPara="1" wrap="square" lIns="182686" tIns="182686" rIns="182686" bIns="182686" anchor="t" anchorCtr="0">
            <a:noAutofit/>
          </a:bodyPr>
          <a:lstStyle/>
          <a:p>
            <a:r>
              <a:rPr lang="en-US" sz="2800" b="1">
                <a:solidFill>
                  <a:schemeClr val="dk1"/>
                </a:solidFill>
                <a:latin typeface="Times"/>
                <a:ea typeface="Times"/>
                <a:cs typeface="Times"/>
                <a:sym typeface="Times"/>
              </a:rPr>
              <a:t>Ethical Concerns </a:t>
            </a:r>
            <a:r>
              <a:rPr lang="en-US" sz="2800">
                <a:solidFill>
                  <a:schemeClr val="dk1"/>
                </a:solidFill>
                <a:latin typeface="Times"/>
                <a:ea typeface="Times"/>
                <a:cs typeface="Times"/>
                <a:sym typeface="Times"/>
              </a:rPr>
              <a:t>– Discuss any ethical concerns that may result from this study or that were taken into consideration in the design of this study? E.g., How will the data be used? How will it be collected confidentially?</a:t>
            </a:r>
            <a:endParaRPr sz="1600"/>
          </a:p>
        </p:txBody>
      </p:sp>
      <p:sp>
        <p:nvSpPr>
          <p:cNvPr id="91" name="Google Shape;91;p1"/>
          <p:cNvSpPr/>
          <p:nvPr/>
        </p:nvSpPr>
        <p:spPr>
          <a:xfrm>
            <a:off x="14743238" y="5146547"/>
            <a:ext cx="14494950" cy="9536749"/>
          </a:xfrm>
          <a:prstGeom prst="rect">
            <a:avLst/>
          </a:prstGeom>
          <a:noFill/>
          <a:ln>
            <a:noFill/>
          </a:ln>
        </p:spPr>
        <p:txBody>
          <a:bodyPr spcFirstLastPara="1" wrap="square" lIns="182686" tIns="182686" rIns="182686" bIns="182686" anchor="t" anchorCtr="0">
            <a:noAutofit/>
          </a:bodyPr>
          <a:lstStyle/>
          <a:p>
            <a:r>
              <a:rPr lang="en-US" sz="3200" dirty="0">
                <a:solidFill>
                  <a:schemeClr val="dk1"/>
                </a:solidFill>
                <a:latin typeface="Times"/>
                <a:ea typeface="Times"/>
                <a:cs typeface="Times"/>
                <a:sym typeface="Times"/>
              </a:rPr>
              <a:t>Describe how you will TEST your hypothesis. Every Method section includes enough detail for the next researcher to perfectly replicate exactly what you did. This section should include:</a:t>
            </a:r>
            <a:endParaRPr sz="1600" dirty="0"/>
          </a:p>
          <a:p>
            <a:endParaRPr sz="3200" dirty="0">
              <a:solidFill>
                <a:schemeClr val="dk1"/>
              </a:solidFill>
              <a:latin typeface="Times"/>
              <a:ea typeface="Times"/>
              <a:cs typeface="Times"/>
              <a:sym typeface="Times"/>
            </a:endParaRPr>
          </a:p>
          <a:p>
            <a:r>
              <a:rPr lang="en-US" sz="3200" b="1" dirty="0">
                <a:solidFill>
                  <a:schemeClr val="dk1"/>
                </a:solidFill>
                <a:latin typeface="Times"/>
                <a:ea typeface="Times"/>
                <a:cs typeface="Times"/>
                <a:sym typeface="Times"/>
              </a:rPr>
              <a:t>The Source/Participants </a:t>
            </a:r>
            <a:r>
              <a:rPr lang="en-US" sz="3200" dirty="0">
                <a:solidFill>
                  <a:schemeClr val="dk1"/>
                </a:solidFill>
                <a:latin typeface="Times"/>
                <a:ea typeface="Times"/>
                <a:cs typeface="Times"/>
                <a:sym typeface="Times"/>
              </a:rPr>
              <a:t>- Who or what will provide the data? If people, describe who they are and from where they will be recruited. If archives, describe what these archives are and from where they will be acquired/how they will be accessed. If specimens, describe what they are and from where they will be acquired/how they will be stored.</a:t>
            </a:r>
            <a:endParaRPr sz="1600" dirty="0"/>
          </a:p>
          <a:p>
            <a:endParaRPr sz="3200" dirty="0">
              <a:solidFill>
                <a:schemeClr val="dk1"/>
              </a:solidFill>
              <a:latin typeface="Times"/>
              <a:ea typeface="Times"/>
              <a:cs typeface="Times"/>
              <a:sym typeface="Times"/>
            </a:endParaRPr>
          </a:p>
          <a:p>
            <a:r>
              <a:rPr lang="en-US" sz="3200" b="1" dirty="0">
                <a:solidFill>
                  <a:schemeClr val="dk1"/>
                </a:solidFill>
                <a:latin typeface="Times"/>
                <a:ea typeface="Times"/>
                <a:cs typeface="Times"/>
                <a:sym typeface="Times"/>
              </a:rPr>
              <a:t>The Timeline </a:t>
            </a:r>
            <a:r>
              <a:rPr lang="en-US" sz="3200" dirty="0">
                <a:solidFill>
                  <a:schemeClr val="dk1"/>
                </a:solidFill>
                <a:latin typeface="Times"/>
                <a:ea typeface="Times"/>
                <a:cs typeface="Times"/>
                <a:sym typeface="Times"/>
              </a:rPr>
              <a:t>– Is this a one-time experiment? Or will there be a series of experiments over time?</a:t>
            </a:r>
            <a:endParaRPr sz="1600" dirty="0"/>
          </a:p>
          <a:p>
            <a:endParaRPr sz="3200" dirty="0">
              <a:solidFill>
                <a:schemeClr val="dk1"/>
              </a:solidFill>
              <a:latin typeface="Times"/>
              <a:ea typeface="Times"/>
              <a:cs typeface="Times"/>
              <a:sym typeface="Times"/>
            </a:endParaRPr>
          </a:p>
          <a:p>
            <a:r>
              <a:rPr lang="en-US" sz="3200" b="1" dirty="0">
                <a:solidFill>
                  <a:schemeClr val="dk1"/>
                </a:solidFill>
                <a:latin typeface="Times"/>
                <a:ea typeface="Times"/>
                <a:cs typeface="Times"/>
                <a:sym typeface="Times"/>
              </a:rPr>
              <a:t>The Procedure </a:t>
            </a:r>
            <a:r>
              <a:rPr lang="en-US" sz="3200" dirty="0">
                <a:solidFill>
                  <a:schemeClr val="dk1"/>
                </a:solidFill>
                <a:latin typeface="Times"/>
                <a:ea typeface="Times"/>
                <a:cs typeface="Times"/>
                <a:sym typeface="Times"/>
              </a:rPr>
              <a:t>– Take the reader through the experiment or process for data collection from start to finish. Describe the variables in your study: Independent Variable (“X” - what you are manipulating) and Dependent Variable (“Y” - what you are measuring to see the </a:t>
            </a:r>
            <a:r>
              <a:rPr lang="en-US" sz="3200" i="1" dirty="0">
                <a:solidFill>
                  <a:schemeClr val="dk1"/>
                </a:solidFill>
                <a:latin typeface="Times"/>
                <a:ea typeface="Times"/>
                <a:cs typeface="Times"/>
                <a:sym typeface="Times"/>
              </a:rPr>
              <a:t>impact </a:t>
            </a:r>
            <a:r>
              <a:rPr lang="en-US" sz="3200" dirty="0">
                <a:solidFill>
                  <a:schemeClr val="dk1"/>
                </a:solidFill>
                <a:latin typeface="Times"/>
                <a:ea typeface="Times"/>
                <a:cs typeface="Times"/>
                <a:sym typeface="Times"/>
              </a:rPr>
              <a:t>or</a:t>
            </a:r>
            <a:r>
              <a:rPr lang="en-US" sz="3200" i="1" dirty="0">
                <a:solidFill>
                  <a:schemeClr val="dk1"/>
                </a:solidFill>
                <a:latin typeface="Times"/>
                <a:ea typeface="Times"/>
                <a:cs typeface="Times"/>
                <a:sym typeface="Times"/>
              </a:rPr>
              <a:t> effect </a:t>
            </a:r>
            <a:r>
              <a:rPr lang="en-US" sz="3200" dirty="0">
                <a:solidFill>
                  <a:schemeClr val="dk1"/>
                </a:solidFill>
                <a:latin typeface="Times"/>
                <a:ea typeface="Times"/>
                <a:cs typeface="Times"/>
                <a:sym typeface="Times"/>
              </a:rPr>
              <a:t>of the manipulation). How will you measure each variable?</a:t>
            </a:r>
            <a:endParaRPr sz="1600" dirty="0"/>
          </a:p>
          <a:p>
            <a:endParaRPr sz="3200" dirty="0">
              <a:solidFill>
                <a:schemeClr val="dk1"/>
              </a:solidFill>
              <a:latin typeface="Times"/>
              <a:ea typeface="Times"/>
              <a:cs typeface="Times"/>
              <a:sym typeface="Times"/>
            </a:endParaRPr>
          </a:p>
          <a:p>
            <a:endParaRPr sz="3200" dirty="0">
              <a:solidFill>
                <a:schemeClr val="dk1"/>
              </a:solidFill>
              <a:latin typeface="Times"/>
              <a:ea typeface="Times"/>
              <a:cs typeface="Times"/>
              <a:sym typeface="Times"/>
            </a:endParaRPr>
          </a:p>
        </p:txBody>
      </p:sp>
      <p:sp>
        <p:nvSpPr>
          <p:cNvPr id="92" name="Google Shape;92;p1"/>
          <p:cNvSpPr/>
          <p:nvPr/>
        </p:nvSpPr>
        <p:spPr>
          <a:xfrm>
            <a:off x="1592074" y="21904719"/>
            <a:ext cx="14516102" cy="2154231"/>
          </a:xfrm>
          <a:prstGeom prst="rect">
            <a:avLst/>
          </a:prstGeom>
          <a:noFill/>
          <a:ln>
            <a:noFill/>
          </a:ln>
        </p:spPr>
        <p:txBody>
          <a:bodyPr spcFirstLastPara="1" wrap="square" lIns="182686" tIns="182686" rIns="182857" bIns="182686" anchor="t" anchorCtr="0">
            <a:noAutofit/>
          </a:bodyPr>
          <a:lstStyle/>
          <a:p>
            <a:r>
              <a:rPr lang="en-US" sz="4000">
                <a:solidFill>
                  <a:schemeClr val="dk1"/>
                </a:solidFill>
                <a:latin typeface="Times"/>
                <a:ea typeface="Times"/>
                <a:cs typeface="Times"/>
                <a:sym typeface="Times"/>
              </a:rPr>
              <a:t>State your hypothesis or hypothesis or hypotheses here.</a:t>
            </a:r>
            <a:endParaRPr sz="1600"/>
          </a:p>
        </p:txBody>
      </p:sp>
      <p:sp>
        <p:nvSpPr>
          <p:cNvPr id="93" name="Google Shape;93;p1"/>
          <p:cNvSpPr/>
          <p:nvPr/>
        </p:nvSpPr>
        <p:spPr>
          <a:xfrm>
            <a:off x="1592074" y="17779096"/>
            <a:ext cx="14516102" cy="2177354"/>
          </a:xfrm>
          <a:prstGeom prst="rect">
            <a:avLst/>
          </a:prstGeom>
          <a:noFill/>
          <a:ln>
            <a:noFill/>
          </a:ln>
        </p:spPr>
        <p:txBody>
          <a:bodyPr spcFirstLastPara="1" wrap="square" lIns="182686" tIns="182686" rIns="182686" bIns="182686" anchor="t" anchorCtr="0">
            <a:noAutofit/>
          </a:bodyPr>
          <a:lstStyle/>
          <a:p>
            <a:r>
              <a:rPr lang="en-US" sz="4000">
                <a:solidFill>
                  <a:schemeClr val="dk1"/>
                </a:solidFill>
                <a:latin typeface="Times"/>
                <a:ea typeface="Times"/>
                <a:cs typeface="Times"/>
                <a:sym typeface="Times"/>
              </a:rPr>
              <a:t>State your research question(s) here.</a:t>
            </a:r>
            <a:endParaRPr sz="1600"/>
          </a:p>
        </p:txBody>
      </p:sp>
      <p:sp>
        <p:nvSpPr>
          <p:cNvPr id="94" name="Google Shape;94;p1"/>
          <p:cNvSpPr/>
          <p:nvPr/>
        </p:nvSpPr>
        <p:spPr>
          <a:xfrm>
            <a:off x="1291093" y="5138950"/>
            <a:ext cx="12420600" cy="3124304"/>
          </a:xfrm>
          <a:prstGeom prst="rect">
            <a:avLst/>
          </a:prstGeom>
          <a:noFill/>
          <a:ln>
            <a:noFill/>
          </a:ln>
        </p:spPr>
        <p:txBody>
          <a:bodyPr spcFirstLastPara="1" wrap="square" lIns="182686" tIns="182686" rIns="182686" bIns="182686" anchor="t" anchorCtr="0">
            <a:noAutofit/>
          </a:bodyPr>
          <a:lstStyle/>
          <a:p>
            <a:r>
              <a:rPr lang="en-US" sz="4000" dirty="0">
                <a:solidFill>
                  <a:schemeClr val="dk1"/>
                </a:solidFill>
                <a:latin typeface="Times"/>
                <a:ea typeface="Times"/>
                <a:cs typeface="Times"/>
                <a:sym typeface="Times"/>
              </a:rPr>
              <a:t>This is a summary of your introduction, research question, hypothesis, method, and conclusions.</a:t>
            </a:r>
            <a:endParaRPr sz="1600" dirty="0"/>
          </a:p>
        </p:txBody>
      </p:sp>
      <p:sp>
        <p:nvSpPr>
          <p:cNvPr id="95" name="Google Shape;95;p1"/>
          <p:cNvSpPr txBox="1">
            <a:spLocks noGrp="1"/>
          </p:cNvSpPr>
          <p:nvPr>
            <p:ph type="title"/>
          </p:nvPr>
        </p:nvSpPr>
        <p:spPr>
          <a:xfrm>
            <a:off x="929352" y="-168237"/>
            <a:ext cx="39352374" cy="4109289"/>
          </a:xfrm>
          <a:prstGeom prst="rect">
            <a:avLst/>
          </a:prstGeom>
          <a:noFill/>
          <a:ln>
            <a:noFill/>
          </a:ln>
          <a:effectLst>
            <a:outerShdw blurRad="40000" dist="20000" dir="5400000" rotWithShape="0">
              <a:srgbClr val="000000">
                <a:alpha val="37647"/>
              </a:srgbClr>
            </a:outerShdw>
          </a:effectLst>
        </p:spPr>
        <p:txBody>
          <a:bodyPr spcFirstLastPara="1" wrap="square" lIns="497886" tIns="249057" rIns="497886" bIns="249057" anchor="ctr" anchorCtr="0">
            <a:noAutofit/>
          </a:bodyPr>
          <a:lstStyle/>
          <a:p>
            <a:pPr algn="l">
              <a:buClr>
                <a:srgbClr val="002060"/>
              </a:buClr>
              <a:buSzPts val="16000"/>
            </a:pPr>
            <a:r>
              <a:rPr lang="en-US" sz="18286" dirty="0">
                <a:solidFill>
                  <a:srgbClr val="002060"/>
                </a:solidFill>
              </a:rPr>
              <a:t>The Title of Your Research Proposal</a:t>
            </a:r>
            <a:br>
              <a:rPr lang="en-US" sz="18286" dirty="0">
                <a:solidFill>
                  <a:srgbClr val="0070C0"/>
                </a:solidFill>
              </a:rPr>
            </a:br>
            <a:r>
              <a:rPr lang="en-US" sz="5029" dirty="0"/>
              <a:t>Your names and Faculty Mentors</a:t>
            </a:r>
            <a:br>
              <a:rPr lang="en-US" sz="5029" dirty="0"/>
            </a:br>
            <a:r>
              <a:rPr lang="en-US" sz="5029" dirty="0"/>
              <a:t>RAM Program – Introduction to Research, Farmingdale State College</a:t>
            </a:r>
            <a:endParaRPr sz="6857" dirty="0"/>
          </a:p>
        </p:txBody>
      </p:sp>
      <p:sp>
        <p:nvSpPr>
          <p:cNvPr id="96" name="Google Shape;96;p1"/>
          <p:cNvSpPr txBox="1"/>
          <p:nvPr/>
        </p:nvSpPr>
        <p:spPr>
          <a:xfrm>
            <a:off x="1592074" y="16397560"/>
            <a:ext cx="12002253"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RESEARCH QUESTION</a:t>
            </a:r>
            <a:endParaRPr sz="1600"/>
          </a:p>
        </p:txBody>
      </p:sp>
      <p:sp>
        <p:nvSpPr>
          <p:cNvPr id="97" name="Google Shape;97;p1"/>
          <p:cNvSpPr txBox="1"/>
          <p:nvPr/>
        </p:nvSpPr>
        <p:spPr>
          <a:xfrm>
            <a:off x="1371600" y="4191669"/>
            <a:ext cx="12222726"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ABSTRACT</a:t>
            </a:r>
            <a:endParaRPr sz="1600"/>
          </a:p>
        </p:txBody>
      </p:sp>
      <p:sp>
        <p:nvSpPr>
          <p:cNvPr id="98" name="Google Shape;98;p1"/>
          <p:cNvSpPr txBox="1"/>
          <p:nvPr/>
        </p:nvSpPr>
        <p:spPr>
          <a:xfrm>
            <a:off x="1613226" y="20829185"/>
            <a:ext cx="11981101"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HYPOTHESIS</a:t>
            </a:r>
            <a:endParaRPr sz="1600"/>
          </a:p>
        </p:txBody>
      </p:sp>
      <p:sp>
        <p:nvSpPr>
          <p:cNvPr id="99" name="Google Shape;99;p1"/>
          <p:cNvSpPr txBox="1"/>
          <p:nvPr/>
        </p:nvSpPr>
        <p:spPr>
          <a:xfrm>
            <a:off x="14794571" y="4150724"/>
            <a:ext cx="14443543"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PROPOSED METHOD</a:t>
            </a:r>
            <a:endParaRPr sz="1600"/>
          </a:p>
        </p:txBody>
      </p:sp>
      <p:sp>
        <p:nvSpPr>
          <p:cNvPr id="100" name="Google Shape;100;p1"/>
          <p:cNvSpPr txBox="1"/>
          <p:nvPr/>
        </p:nvSpPr>
        <p:spPr>
          <a:xfrm>
            <a:off x="14899075" y="14657471"/>
            <a:ext cx="14338195"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ETHICAL CONSIDERATIONS</a:t>
            </a:r>
            <a:endParaRPr sz="1600"/>
          </a:p>
        </p:txBody>
      </p:sp>
      <p:sp>
        <p:nvSpPr>
          <p:cNvPr id="101" name="Google Shape;101;p1"/>
          <p:cNvSpPr txBox="1"/>
          <p:nvPr/>
        </p:nvSpPr>
        <p:spPr>
          <a:xfrm>
            <a:off x="30577971" y="20742565"/>
            <a:ext cx="12115798"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FUTURE DIRECTIONS</a:t>
            </a:r>
            <a:endParaRPr sz="1600"/>
          </a:p>
        </p:txBody>
      </p:sp>
      <p:sp>
        <p:nvSpPr>
          <p:cNvPr id="102" name="Google Shape;102;p1"/>
          <p:cNvSpPr/>
          <p:nvPr/>
        </p:nvSpPr>
        <p:spPr>
          <a:xfrm>
            <a:off x="1291093" y="9033926"/>
            <a:ext cx="12420600" cy="6796902"/>
          </a:xfrm>
          <a:prstGeom prst="rect">
            <a:avLst/>
          </a:prstGeom>
          <a:noFill/>
          <a:ln>
            <a:noFill/>
          </a:ln>
        </p:spPr>
        <p:txBody>
          <a:bodyPr spcFirstLastPara="1" wrap="square" lIns="182686" tIns="182686" rIns="182686" bIns="182686" anchor="t" anchorCtr="0">
            <a:noAutofit/>
          </a:bodyPr>
          <a:lstStyle/>
          <a:p>
            <a:r>
              <a:rPr lang="en-US" sz="4000">
                <a:solidFill>
                  <a:schemeClr val="dk1"/>
                </a:solidFill>
                <a:latin typeface="Times"/>
                <a:ea typeface="Times"/>
                <a:cs typeface="Times"/>
                <a:sym typeface="Times"/>
              </a:rPr>
              <a:t>This will include your background information about the topic:</a:t>
            </a:r>
            <a:endParaRPr sz="1600"/>
          </a:p>
          <a:p>
            <a:r>
              <a:rPr lang="en-US" sz="4000">
                <a:solidFill>
                  <a:schemeClr val="dk1"/>
                </a:solidFill>
                <a:latin typeface="Times"/>
                <a:ea typeface="Times"/>
                <a:cs typeface="Times"/>
                <a:sym typeface="Times"/>
              </a:rPr>
              <a:t> </a:t>
            </a:r>
            <a:endParaRPr sz="4000">
              <a:solidFill>
                <a:schemeClr val="dk1"/>
              </a:solidFill>
              <a:latin typeface="Times"/>
              <a:ea typeface="Times"/>
              <a:cs typeface="Times"/>
              <a:sym typeface="Times"/>
            </a:endParaRPr>
          </a:p>
          <a:p>
            <a:pPr marL="457217" indent="-457217">
              <a:buClr>
                <a:schemeClr val="dk1"/>
              </a:buClr>
              <a:buSzPts val="3500"/>
              <a:buFont typeface="Arial"/>
              <a:buChar char="•"/>
            </a:pPr>
            <a:r>
              <a:rPr lang="en-US" sz="4000">
                <a:solidFill>
                  <a:schemeClr val="dk1"/>
                </a:solidFill>
                <a:latin typeface="Times"/>
                <a:ea typeface="Times"/>
                <a:cs typeface="Times"/>
                <a:sym typeface="Times"/>
              </a:rPr>
              <a:t>Introduce the problem - Why is this research important? Who or what does the research IMPACT?</a:t>
            </a:r>
            <a:endParaRPr sz="1600"/>
          </a:p>
          <a:p>
            <a:pPr marL="457217" indent="-457217">
              <a:buClr>
                <a:schemeClr val="dk1"/>
              </a:buClr>
              <a:buSzPts val="3500"/>
              <a:buFont typeface="Arial"/>
              <a:buChar char="•"/>
            </a:pPr>
            <a:r>
              <a:rPr lang="en-US" sz="4000">
                <a:solidFill>
                  <a:schemeClr val="dk1"/>
                </a:solidFill>
                <a:latin typeface="Times"/>
                <a:ea typeface="Times"/>
                <a:cs typeface="Times"/>
                <a:sym typeface="Times"/>
              </a:rPr>
              <a:t>Discuss previous research and logically connect these to each other and to your hypothesis</a:t>
            </a:r>
            <a:endParaRPr sz="1600"/>
          </a:p>
          <a:p>
            <a:pPr marL="457217" indent="-457217">
              <a:buClr>
                <a:schemeClr val="dk1"/>
              </a:buClr>
              <a:buSzPts val="3500"/>
              <a:buFont typeface="Arial"/>
              <a:buChar char="•"/>
            </a:pPr>
            <a:r>
              <a:rPr lang="en-US" sz="4000">
                <a:solidFill>
                  <a:schemeClr val="dk1"/>
                </a:solidFill>
                <a:latin typeface="Times"/>
                <a:ea typeface="Times"/>
                <a:cs typeface="Times"/>
                <a:sym typeface="Times"/>
              </a:rPr>
              <a:t>When you make any claims or assumptions, you need to justify or support them with evidence by citing previous research.</a:t>
            </a:r>
            <a:endParaRPr sz="1600"/>
          </a:p>
          <a:p>
            <a:pPr marL="457217" indent="-203208">
              <a:buClr>
                <a:schemeClr val="dk1"/>
              </a:buClr>
              <a:buSzPts val="3500"/>
            </a:pPr>
            <a:endParaRPr sz="4000">
              <a:solidFill>
                <a:schemeClr val="dk1"/>
              </a:solidFill>
              <a:latin typeface="Times"/>
              <a:ea typeface="Times"/>
              <a:cs typeface="Times"/>
              <a:sym typeface="Times"/>
            </a:endParaRPr>
          </a:p>
        </p:txBody>
      </p:sp>
      <p:sp>
        <p:nvSpPr>
          <p:cNvPr id="103" name="Google Shape;103;p1"/>
          <p:cNvSpPr txBox="1"/>
          <p:nvPr/>
        </p:nvSpPr>
        <p:spPr>
          <a:xfrm>
            <a:off x="1291094" y="8086646"/>
            <a:ext cx="12303232"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INTRODUCTION</a:t>
            </a:r>
            <a:endParaRPr sz="1600"/>
          </a:p>
        </p:txBody>
      </p:sp>
      <p:pic>
        <p:nvPicPr>
          <p:cNvPr id="104" name="Google Shape;104;p1"/>
          <p:cNvPicPr preferRelativeResize="0"/>
          <p:nvPr/>
        </p:nvPicPr>
        <p:blipFill rotWithShape="1">
          <a:blip r:embed="rId3">
            <a:alphaModFix/>
          </a:blip>
          <a:srcRect/>
          <a:stretch/>
        </p:blipFill>
        <p:spPr>
          <a:xfrm>
            <a:off x="1551362" y="24181968"/>
            <a:ext cx="11793850" cy="8845387"/>
          </a:xfrm>
          <a:prstGeom prst="rect">
            <a:avLst/>
          </a:prstGeom>
          <a:noFill/>
          <a:ln>
            <a:noFill/>
          </a:ln>
        </p:spPr>
      </p:pic>
      <p:pic>
        <p:nvPicPr>
          <p:cNvPr id="105" name="Google Shape;105;p1" descr="Image result for jelly fish population table"/>
          <p:cNvPicPr preferRelativeResize="0"/>
          <p:nvPr/>
        </p:nvPicPr>
        <p:blipFill rotWithShape="1">
          <a:blip r:embed="rId4">
            <a:alphaModFix/>
          </a:blip>
          <a:srcRect/>
          <a:stretch/>
        </p:blipFill>
        <p:spPr>
          <a:xfrm>
            <a:off x="30425569" y="7187450"/>
            <a:ext cx="12344320" cy="7609117"/>
          </a:xfrm>
          <a:prstGeom prst="rect">
            <a:avLst/>
          </a:prstGeom>
          <a:noFill/>
          <a:ln>
            <a:noFill/>
          </a:ln>
        </p:spPr>
      </p:pic>
      <p:pic>
        <p:nvPicPr>
          <p:cNvPr id="106" name="Google Shape;106;p1" descr="Image result for jellyfish"/>
          <p:cNvPicPr preferRelativeResize="0"/>
          <p:nvPr/>
        </p:nvPicPr>
        <p:blipFill rotWithShape="1">
          <a:blip r:embed="rId5">
            <a:alphaModFix/>
          </a:blip>
          <a:srcRect/>
          <a:stretch/>
        </p:blipFill>
        <p:spPr>
          <a:xfrm>
            <a:off x="16430308" y="18429557"/>
            <a:ext cx="11062568" cy="15196699"/>
          </a:xfrm>
          <a:prstGeom prst="rect">
            <a:avLst/>
          </a:prstGeom>
          <a:noFill/>
          <a:ln>
            <a:noFill/>
          </a:ln>
        </p:spPr>
      </p:pic>
      <p:sp>
        <p:nvSpPr>
          <p:cNvPr id="107" name="Google Shape;107;p1"/>
          <p:cNvSpPr/>
          <p:nvPr/>
        </p:nvSpPr>
        <p:spPr>
          <a:xfrm>
            <a:off x="30577972" y="30169051"/>
            <a:ext cx="12268200" cy="3533121"/>
          </a:xfrm>
          <a:prstGeom prst="rect">
            <a:avLst/>
          </a:prstGeom>
          <a:noFill/>
          <a:ln>
            <a:noFill/>
          </a:ln>
        </p:spPr>
        <p:txBody>
          <a:bodyPr spcFirstLastPara="1" wrap="square" lIns="182686" tIns="182686" rIns="182686" bIns="182686" anchor="t" anchorCtr="0">
            <a:noAutofit/>
          </a:bodyPr>
          <a:lstStyle/>
          <a:p>
            <a:r>
              <a:rPr lang="en-US" sz="2800">
                <a:solidFill>
                  <a:schemeClr val="dk1"/>
                </a:solidFill>
                <a:latin typeface="Times"/>
                <a:ea typeface="Times"/>
                <a:cs typeface="Times"/>
                <a:sym typeface="Times"/>
              </a:rPr>
              <a:t>This is your Word Cited or Bibliography, including all of the previous work you included in your introduction and elsewhere. This is usually presented in APA or MLA format. Check with your department/field of study to see what format they use and use that format.</a:t>
            </a:r>
            <a:endParaRPr sz="1600"/>
          </a:p>
        </p:txBody>
      </p:sp>
      <p:sp>
        <p:nvSpPr>
          <p:cNvPr id="108" name="Google Shape;108;p1"/>
          <p:cNvSpPr txBox="1"/>
          <p:nvPr/>
        </p:nvSpPr>
        <p:spPr>
          <a:xfrm>
            <a:off x="30577970" y="28857515"/>
            <a:ext cx="12115798"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REFERENCES</a:t>
            </a:r>
            <a:endParaRPr sz="1600"/>
          </a:p>
        </p:txBody>
      </p:sp>
      <p:sp>
        <p:nvSpPr>
          <p:cNvPr id="109" name="Google Shape;109;p1"/>
          <p:cNvSpPr/>
          <p:nvPr/>
        </p:nvSpPr>
        <p:spPr>
          <a:xfrm>
            <a:off x="30425570" y="16911249"/>
            <a:ext cx="12268200" cy="6324254"/>
          </a:xfrm>
          <a:prstGeom prst="rect">
            <a:avLst/>
          </a:prstGeom>
          <a:noFill/>
          <a:ln>
            <a:noFill/>
          </a:ln>
        </p:spPr>
        <p:txBody>
          <a:bodyPr spcFirstLastPara="1" wrap="square" lIns="182686" tIns="182686" rIns="182686" bIns="182686" anchor="t" anchorCtr="0">
            <a:noAutofit/>
          </a:bodyPr>
          <a:lstStyle/>
          <a:p>
            <a:pPr marL="391900" indent="-391900">
              <a:buClr>
                <a:schemeClr val="dk1"/>
              </a:buClr>
              <a:buSzPts val="2450"/>
              <a:buFont typeface="Arial"/>
              <a:buChar char="•"/>
            </a:pPr>
            <a:r>
              <a:rPr lang="en-US" sz="2800" dirty="0">
                <a:solidFill>
                  <a:schemeClr val="dk1"/>
                </a:solidFill>
                <a:latin typeface="Times"/>
                <a:ea typeface="Times"/>
                <a:cs typeface="Times"/>
                <a:sym typeface="Times"/>
              </a:rPr>
              <a:t>Reiterate why this study is important – </a:t>
            </a:r>
            <a:endParaRPr sz="1600" dirty="0"/>
          </a:p>
          <a:p>
            <a:pPr marL="391900" indent="-391900">
              <a:buClr>
                <a:schemeClr val="dk1"/>
              </a:buClr>
              <a:buSzPts val="2450"/>
              <a:buFont typeface="Arial"/>
              <a:buChar char="•"/>
            </a:pPr>
            <a:r>
              <a:rPr lang="en-US" sz="2800" dirty="0">
                <a:solidFill>
                  <a:schemeClr val="dk1"/>
                </a:solidFill>
                <a:latin typeface="Times"/>
                <a:ea typeface="Times"/>
                <a:cs typeface="Times"/>
                <a:sym typeface="Times"/>
              </a:rPr>
              <a:t>Connect it back to your introduction. </a:t>
            </a:r>
            <a:endParaRPr sz="1600" dirty="0"/>
          </a:p>
          <a:p>
            <a:pPr marL="391900" indent="-391900">
              <a:buClr>
                <a:schemeClr val="dk1"/>
              </a:buClr>
              <a:buSzPts val="2450"/>
              <a:buFont typeface="Arial"/>
              <a:buChar char="•"/>
            </a:pPr>
            <a:r>
              <a:rPr lang="en-US" sz="2800" dirty="0">
                <a:solidFill>
                  <a:schemeClr val="dk1"/>
                </a:solidFill>
                <a:latin typeface="Times"/>
                <a:ea typeface="Times"/>
                <a:cs typeface="Times"/>
                <a:sym typeface="Times"/>
              </a:rPr>
              <a:t>What would the results tell us? </a:t>
            </a:r>
            <a:endParaRPr sz="1600" dirty="0"/>
          </a:p>
          <a:p>
            <a:pPr marL="391900" indent="-391900">
              <a:buClr>
                <a:schemeClr val="dk1"/>
              </a:buClr>
              <a:buSzPts val="2450"/>
              <a:buFont typeface="Arial"/>
              <a:buChar char="•"/>
            </a:pPr>
            <a:r>
              <a:rPr lang="en-US" sz="2800" dirty="0">
                <a:solidFill>
                  <a:schemeClr val="dk1"/>
                </a:solidFill>
                <a:latin typeface="Times"/>
                <a:ea typeface="Times"/>
                <a:cs typeface="Times"/>
                <a:sym typeface="Times"/>
              </a:rPr>
              <a:t>How could the results be applied to the real world? What real-world problem would it solve?</a:t>
            </a:r>
            <a:endParaRPr sz="1600" dirty="0"/>
          </a:p>
          <a:p>
            <a:endParaRPr sz="2800" dirty="0">
              <a:solidFill>
                <a:schemeClr val="dk1"/>
              </a:solidFill>
              <a:latin typeface="Times"/>
              <a:ea typeface="Times"/>
              <a:cs typeface="Times"/>
              <a:sym typeface="Times"/>
            </a:endParaRPr>
          </a:p>
          <a:p>
            <a:endParaRPr sz="2800" dirty="0">
              <a:solidFill>
                <a:schemeClr val="dk1"/>
              </a:solidFill>
              <a:latin typeface="Times"/>
              <a:ea typeface="Times"/>
              <a:cs typeface="Times"/>
              <a:sym typeface="Times"/>
            </a:endParaRPr>
          </a:p>
        </p:txBody>
      </p:sp>
      <p:sp>
        <p:nvSpPr>
          <p:cNvPr id="110" name="Google Shape;110;p1"/>
          <p:cNvSpPr txBox="1"/>
          <p:nvPr/>
        </p:nvSpPr>
        <p:spPr>
          <a:xfrm>
            <a:off x="30577972" y="15544803"/>
            <a:ext cx="12115797"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GENERAL IMPACT</a:t>
            </a:r>
            <a:endParaRPr sz="1600"/>
          </a:p>
        </p:txBody>
      </p:sp>
      <p:pic>
        <p:nvPicPr>
          <p:cNvPr id="111" name="Google Shape;111;p1"/>
          <p:cNvPicPr preferRelativeResize="0"/>
          <p:nvPr/>
        </p:nvPicPr>
        <p:blipFill rotWithShape="1">
          <a:blip r:embed="rId6">
            <a:alphaModFix/>
          </a:blip>
          <a:srcRect/>
          <a:stretch/>
        </p:blipFill>
        <p:spPr>
          <a:xfrm>
            <a:off x="36252111" y="567112"/>
            <a:ext cx="5953859" cy="595584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000000"/>
      </a:dk1>
      <a:lt1>
        <a:srgbClr val="000000"/>
      </a:lt1>
      <a:dk2>
        <a:srgbClr val="FFFFFF"/>
      </a:dk2>
      <a:lt2>
        <a:srgbClr val="1E8E8B"/>
      </a:lt2>
      <a:accent1>
        <a:srgbClr val="008BEF"/>
      </a:accent1>
      <a:accent2>
        <a:srgbClr val="00CC66"/>
      </a:accent2>
      <a:accent3>
        <a:srgbClr val="57DBD8"/>
      </a:accent3>
      <a:accent4>
        <a:srgbClr val="9966FF"/>
      </a:accent4>
      <a:accent5>
        <a:srgbClr val="40AFFF"/>
      </a:accent5>
      <a:accent6>
        <a:srgbClr val="59595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514</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Office Theme</vt:lpstr>
      <vt:lpstr>The Title of Your Research Proposal Your names and Faculty Mentors RAM Program – Introduction to Research, Farmingdale State College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Your Research Proposal Your names and Faculty Mentors RAM Program – Introduction to Research, Farmingdale State College</dc:title>
  <dc:creator>Margaret Funnell</dc:creator>
  <cp:lastModifiedBy>Dylan M Gafarian</cp:lastModifiedBy>
  <cp:revision>1</cp:revision>
  <dcterms:created xsi:type="dcterms:W3CDTF">2003-03-14T19:43:06Z</dcterms:created>
  <dcterms:modified xsi:type="dcterms:W3CDTF">2024-02-04T18:03:04Z</dcterms:modified>
</cp:coreProperties>
</file>