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869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1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4CD7-83DC-4C49-8905-ABC72499AB2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AC0D-FCBA-4FED-B774-B3DB37F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B9B4-8433-1107-14D7-F812FCF8F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1840" y="619399"/>
            <a:ext cx="37307520" cy="4017915"/>
          </a:xfrm>
        </p:spPr>
        <p:txBody>
          <a:bodyPr>
            <a:normAutofit/>
          </a:bodyPr>
          <a:lstStyle/>
          <a:p>
            <a:r>
              <a:rPr lang="en-US" sz="16700" dirty="0"/>
              <a:t>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CC65B-D53F-43A7-5971-9BB93F382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85" y="8287295"/>
            <a:ext cx="14238514" cy="23139761"/>
          </a:xfrm>
        </p:spPr>
        <p:txBody>
          <a:bodyPr>
            <a:normAutofit/>
          </a:bodyPr>
          <a:lstStyle/>
          <a:p>
            <a:r>
              <a:rPr lang="en-US" u="sng" dirty="0"/>
              <a:t>Introduction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Abstract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Learning Objectives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FC546BF-1D62-D50C-E7A3-2830B3F419E7}"/>
              </a:ext>
            </a:extLst>
          </p:cNvPr>
          <p:cNvSpPr txBox="1">
            <a:spLocks/>
          </p:cNvSpPr>
          <p:nvPr/>
        </p:nvSpPr>
        <p:spPr>
          <a:xfrm>
            <a:off x="15185571" y="8287294"/>
            <a:ext cx="14238514" cy="2313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Key Responsibilities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589E485-910E-0653-153D-B3F0E44819FB}"/>
              </a:ext>
            </a:extLst>
          </p:cNvPr>
          <p:cNvSpPr txBox="1">
            <a:spLocks/>
          </p:cNvSpPr>
          <p:nvPr/>
        </p:nvSpPr>
        <p:spPr>
          <a:xfrm>
            <a:off x="29424085" y="8287294"/>
            <a:ext cx="14238514" cy="2313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Applications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Lessons Learned</a:t>
            </a:r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r>
              <a:rPr lang="en-US" u="sng" dirty="0"/>
              <a:t>Acknowledgements</a:t>
            </a:r>
          </a:p>
          <a:p>
            <a:endParaRPr lang="en-US" u="sn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409E20-6292-AC2B-BAAE-550E34DAF261}"/>
              </a:ext>
            </a:extLst>
          </p:cNvPr>
          <p:cNvSpPr/>
          <p:nvPr/>
        </p:nvSpPr>
        <p:spPr>
          <a:xfrm>
            <a:off x="3291840" y="619399"/>
            <a:ext cx="9966960" cy="401791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/>
              <a:t>LOGO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79BB19-0812-B99F-9BC6-502CD6E4AF90}"/>
              </a:ext>
            </a:extLst>
          </p:cNvPr>
          <p:cNvSpPr/>
          <p:nvPr/>
        </p:nvSpPr>
        <p:spPr>
          <a:xfrm>
            <a:off x="31559862" y="771799"/>
            <a:ext cx="9966960" cy="401791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/>
              <a:t>LOGO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BA1344-1781-96A7-59E8-DE33B58A7F57}"/>
              </a:ext>
            </a:extLst>
          </p:cNvPr>
          <p:cNvSpPr/>
          <p:nvPr/>
        </p:nvSpPr>
        <p:spPr>
          <a:xfrm>
            <a:off x="17680576" y="22107799"/>
            <a:ext cx="9966960" cy="93192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/>
              <a:t>VISUALS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9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14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Dylan M Gafarian</dc:creator>
  <cp:lastModifiedBy>Dylan M Gafarian</cp:lastModifiedBy>
  <cp:revision>1</cp:revision>
  <dcterms:created xsi:type="dcterms:W3CDTF">2024-02-04T17:18:24Z</dcterms:created>
  <dcterms:modified xsi:type="dcterms:W3CDTF">2024-02-04T17:26:56Z</dcterms:modified>
</cp:coreProperties>
</file>