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6"/>
    <p:restoredTop sz="94737"/>
  </p:normalViewPr>
  <p:slideViewPr>
    <p:cSldViewPr snapToGrid="0" snapToObjects="1">
      <p:cViewPr varScale="1">
        <p:scale>
          <a:sx n="21" d="100"/>
          <a:sy n="21" d="100"/>
        </p:scale>
        <p:origin x="126"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19109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3/5/2020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1092-0B93-4BBD-AA1D-D1F9D44F5DB1}"/>
              </a:ext>
            </a:extLst>
          </p:cNvPr>
          <p:cNvSpPr>
            <a:spLocks noGrp="1"/>
          </p:cNvSpPr>
          <p:nvPr>
            <p:ph type="ctrTitle"/>
          </p:nvPr>
        </p:nvSpPr>
        <p:spPr>
          <a:xfrm>
            <a:off x="73894" y="452836"/>
            <a:ext cx="43891194" cy="4175758"/>
          </a:xfrm>
        </p:spPr>
        <p:txBody>
          <a:bodyPr>
            <a:normAutofit/>
          </a:bodyPr>
          <a:lstStyle/>
          <a:p>
            <a:r>
              <a:rPr lang="en-US" sz="14800" b="1" dirty="0">
                <a:solidFill>
                  <a:srgbClr val="225650"/>
                </a:solidFill>
                <a:latin typeface="Arial" panose="020B0604020202020204" pitchFamily="34" charset="0"/>
                <a:cs typeface="Arial" panose="020B0604020202020204" pitchFamily="34" charset="0"/>
              </a:rPr>
              <a:t>Title of academic poster</a:t>
            </a:r>
            <a:br>
              <a:rPr lang="en-US" b="1" dirty="0">
                <a:solidFill>
                  <a:srgbClr val="225650"/>
                </a:solidFill>
                <a:latin typeface="Arial" panose="020B0604020202020204" pitchFamily="34" charset="0"/>
                <a:cs typeface="Arial" panose="020B0604020202020204" pitchFamily="34" charset="0"/>
              </a:rPr>
            </a:br>
            <a:r>
              <a:rPr lang="en-US" sz="7100" dirty="0">
                <a:latin typeface="Arial" panose="020B0604020202020204" pitchFamily="34" charset="0"/>
                <a:cs typeface="Arial" panose="020B0604020202020204" pitchFamily="34" charset="0"/>
              </a:rPr>
              <a:t>Author(s)  |  Department</a:t>
            </a:r>
            <a:br>
              <a:rPr lang="en-US" sz="7100" dirty="0">
                <a:latin typeface="Arial" panose="020B0604020202020204" pitchFamily="34" charset="0"/>
                <a:cs typeface="Arial" panose="020B0604020202020204" pitchFamily="34" charset="0"/>
              </a:rPr>
            </a:br>
            <a:endParaRPr lang="en-US" sz="7100" dirty="0"/>
          </a:p>
        </p:txBody>
      </p:sp>
      <p:pic>
        <p:nvPicPr>
          <p:cNvPr id="6" name="Picture 5" descr="Farmingdale State College logo">
            <a:extLst>
              <a:ext uri="{FF2B5EF4-FFF2-40B4-BE49-F238E27FC236}">
                <a16:creationId xmlns:a16="http://schemas.microsoft.com/office/drawing/2014/main" id="{9A15C25A-543D-C84D-B664-9111EF5CDF6C}"/>
              </a:ext>
            </a:extLst>
          </p:cNvPr>
          <p:cNvPicPr>
            <a:picLocks noChangeAspect="1"/>
          </p:cNvPicPr>
          <p:nvPr/>
        </p:nvPicPr>
        <p:blipFill>
          <a:blip r:embed="rId4"/>
          <a:stretch>
            <a:fillRect/>
          </a:stretch>
        </p:blipFill>
        <p:spPr>
          <a:xfrm>
            <a:off x="36271199" y="789242"/>
            <a:ext cx="6391140" cy="2827825"/>
          </a:xfrm>
          <a:prstGeom prst="rect">
            <a:avLst/>
          </a:prstGeom>
        </p:spPr>
      </p:pic>
      <p:sp>
        <p:nvSpPr>
          <p:cNvPr id="8" name="Rectangle 7">
            <a:extLst>
              <a:ext uri="{FF2B5EF4-FFF2-40B4-BE49-F238E27FC236}">
                <a16:creationId xmlns:a16="http://schemas.microsoft.com/office/drawing/2014/main" id="{BB2778B2-6865-0B47-BA9D-51E221D4FBA9}"/>
              </a:ext>
            </a:extLst>
          </p:cNvPr>
          <p:cNvSpPr/>
          <p:nvPr/>
        </p:nvSpPr>
        <p:spPr>
          <a:xfrm>
            <a:off x="1259840" y="4466296"/>
            <a:ext cx="12517120" cy="29969230"/>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4267" dirty="0">
              <a:latin typeface="Arial" panose="020B0604020202020204" pitchFamily="34" charset="0"/>
              <a:cs typeface="Arial" panose="020B0604020202020204" pitchFamily="34" charset="0"/>
            </a:endParaRPr>
          </a:p>
          <a:p>
            <a:pPr marL="533413"/>
            <a:r>
              <a:rPr lang="en-US" sz="4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Replace this text with your information. Use Helvetica (Arial) Bold for Headlines, Helvetica (Arial) Regular for other text. </a:t>
            </a:r>
            <a:endParaRPr lang="en-US" sz="4267"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Replace this text with your information. Use Helvetica (Arial) Bold for Headlines, Helvetica (Arial) Regular for other text. </a:t>
            </a:r>
            <a:endParaRPr lang="en-US" sz="4267"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cxnSp>
        <p:nvCxnSpPr>
          <p:cNvPr id="14" name="Straight Connector 13" descr="Section divider">
            <a:extLst>
              <a:ext uri="{FF2B5EF4-FFF2-40B4-BE49-F238E27FC236}">
                <a16:creationId xmlns:a16="http://schemas.microsoft.com/office/drawing/2014/main" id="{A0779071-4C8B-6942-A97B-EE0B69B3BA2C}"/>
              </a:ext>
            </a:extLst>
          </p:cNvPr>
          <p:cNvCxnSpPr>
            <a:cxnSpLocks/>
          </p:cNvCxnSpPr>
          <p:nvPr/>
        </p:nvCxnSpPr>
        <p:spPr>
          <a:xfrm>
            <a:off x="14539807" y="5040754"/>
            <a:ext cx="0" cy="2660799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descr="Placeholder image">
            <a:extLst>
              <a:ext uri="{FF2B5EF4-FFF2-40B4-BE49-F238E27FC236}">
                <a16:creationId xmlns:a16="http://schemas.microsoft.com/office/drawing/2014/main" id="{424BA5F0-2D6C-874F-8D81-C2D542856075}"/>
              </a:ext>
            </a:extLst>
          </p:cNvPr>
          <p:cNvSpPr/>
          <p:nvPr/>
        </p:nvSpPr>
        <p:spPr>
          <a:xfrm>
            <a:off x="15418224" y="5040754"/>
            <a:ext cx="13202535"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descr="Placeholder image">
            <a:extLst>
              <a:ext uri="{FF2B5EF4-FFF2-40B4-BE49-F238E27FC236}">
                <a16:creationId xmlns:a16="http://schemas.microsoft.com/office/drawing/2014/main" id="{B17EA227-5ABB-A04A-86EE-DA857520919A}"/>
              </a:ext>
            </a:extLst>
          </p:cNvPr>
          <p:cNvSpPr/>
          <p:nvPr/>
        </p:nvSpPr>
        <p:spPr>
          <a:xfrm>
            <a:off x="15418224" y="11913413"/>
            <a:ext cx="13202535"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sp>
        <p:nvSpPr>
          <p:cNvPr id="21" name="Rectangle 20" descr="Placeholder image">
            <a:extLst>
              <a:ext uri="{FF2B5EF4-FFF2-40B4-BE49-F238E27FC236}">
                <a16:creationId xmlns:a16="http://schemas.microsoft.com/office/drawing/2014/main" id="{FD79C27B-D588-3F4A-859E-2AC2A807B099}"/>
              </a:ext>
            </a:extLst>
          </p:cNvPr>
          <p:cNvSpPr/>
          <p:nvPr/>
        </p:nvSpPr>
        <p:spPr>
          <a:xfrm>
            <a:off x="15418224" y="18786072"/>
            <a:ext cx="13202535"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sp>
        <p:nvSpPr>
          <p:cNvPr id="12" name="Rectangle 11" descr="Placeholder image">
            <a:extLst>
              <a:ext uri="{FF2B5EF4-FFF2-40B4-BE49-F238E27FC236}">
                <a16:creationId xmlns:a16="http://schemas.microsoft.com/office/drawing/2014/main" id="{EC3883F6-4BAC-6743-B22F-332429BB021E}"/>
              </a:ext>
            </a:extLst>
          </p:cNvPr>
          <p:cNvSpPr/>
          <p:nvPr/>
        </p:nvSpPr>
        <p:spPr>
          <a:xfrm>
            <a:off x="15418224" y="25658731"/>
            <a:ext cx="13202535"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cxnSp>
        <p:nvCxnSpPr>
          <p:cNvPr id="15" name="Straight Connector 14" descr="Section divider">
            <a:extLst>
              <a:ext uri="{FF2B5EF4-FFF2-40B4-BE49-F238E27FC236}">
                <a16:creationId xmlns:a16="http://schemas.microsoft.com/office/drawing/2014/main" id="{4D5DF991-F77C-8641-86B6-5C460FF71596}"/>
              </a:ext>
            </a:extLst>
          </p:cNvPr>
          <p:cNvCxnSpPr>
            <a:cxnSpLocks/>
          </p:cNvCxnSpPr>
          <p:nvPr/>
        </p:nvCxnSpPr>
        <p:spPr>
          <a:xfrm>
            <a:off x="29779807" y="5040754"/>
            <a:ext cx="0" cy="2660799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472084D-E65D-8D4D-8D1C-1D469BF23657}"/>
              </a:ext>
            </a:extLst>
          </p:cNvPr>
          <p:cNvSpPr/>
          <p:nvPr/>
        </p:nvSpPr>
        <p:spPr>
          <a:xfrm>
            <a:off x="30262023" y="4466296"/>
            <a:ext cx="12517120" cy="27999268"/>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4267" dirty="0">
              <a:latin typeface="Arial" panose="020B0604020202020204" pitchFamily="34" charset="0"/>
              <a:cs typeface="Arial" panose="020B0604020202020204" pitchFamily="34" charset="0"/>
            </a:endParaRPr>
          </a:p>
          <a:p>
            <a:pPr marL="533413"/>
            <a:r>
              <a:rPr lang="en-US" sz="4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 Replace this text with your information. Use Helvetica (Arial) Bold for Headlines, Helvetica (Arial) Regular for other text. </a:t>
            </a:r>
            <a:endParaRPr lang="en-US" sz="4267"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Replace this text with your information. Use Helvetica (Arial) Bold for Headlines, Helvetica (Arial) Regular for other text. </a:t>
            </a:r>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a:t>
            </a:r>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790221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4048</TotalTime>
  <Words>603</Words>
  <Application>Microsoft Office PowerPoint</Application>
  <PresentationFormat>Custom</PresentationFormat>
  <Paragraphs>33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35</cp:revision>
  <dcterms:created xsi:type="dcterms:W3CDTF">2018-07-02T14:14:28Z</dcterms:created>
  <dcterms:modified xsi:type="dcterms:W3CDTF">2020-03-05T19:20:31Z</dcterms:modified>
</cp:coreProperties>
</file>