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3"/>
    <p:restoredTop sz="94680"/>
  </p:normalViewPr>
  <p:slideViewPr>
    <p:cSldViewPr snapToGrid="0" snapToObjects="1">
      <p:cViewPr varScale="1">
        <p:scale>
          <a:sx n="24" d="100"/>
          <a:sy n="24" d="100"/>
        </p:scale>
        <p:origin x="18"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3/5/2020</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3/5/2020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3/5/2020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3/5/2020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3/5/2020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3/5/2020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3/5/2020</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descr="Farmingdale State College logo">
            <a:extLst>
              <a:ext uri="{FF2B5EF4-FFF2-40B4-BE49-F238E27FC236}">
                <a16:creationId xmlns:a16="http://schemas.microsoft.com/office/drawing/2014/main" id="{E9A0EDEB-8AB1-FA4B-B729-CF7471CBBC62}"/>
              </a:ext>
            </a:extLst>
          </p:cNvPr>
          <p:cNvPicPr>
            <a:picLocks noChangeAspect="1"/>
          </p:cNvPicPr>
          <p:nvPr/>
        </p:nvPicPr>
        <p:blipFill>
          <a:blip r:embed="rId4"/>
          <a:stretch>
            <a:fillRect/>
          </a:stretch>
        </p:blipFill>
        <p:spPr>
          <a:xfrm>
            <a:off x="2634018" y="1112314"/>
            <a:ext cx="5592248" cy="2474347"/>
          </a:xfrm>
          <a:prstGeom prst="rect">
            <a:avLst/>
          </a:prstGeom>
        </p:spPr>
      </p:pic>
      <p:sp>
        <p:nvSpPr>
          <p:cNvPr id="2" name="Title 1">
            <a:extLst>
              <a:ext uri="{FF2B5EF4-FFF2-40B4-BE49-F238E27FC236}">
                <a16:creationId xmlns:a16="http://schemas.microsoft.com/office/drawing/2014/main" id="{BE26B38B-5D09-444A-891A-5178F8F966DE}"/>
              </a:ext>
            </a:extLst>
          </p:cNvPr>
          <p:cNvSpPr>
            <a:spLocks noGrp="1"/>
          </p:cNvSpPr>
          <p:nvPr>
            <p:ph type="ctrTitle"/>
          </p:nvPr>
        </p:nvSpPr>
        <p:spPr>
          <a:xfrm rot="10800000" flipV="1">
            <a:off x="9197468" y="965923"/>
            <a:ext cx="32644080" cy="6025061"/>
          </a:xfrm>
        </p:spPr>
        <p:txBody>
          <a:bodyPr>
            <a:normAutofit/>
          </a:bodyPr>
          <a:lstStyle/>
          <a:p>
            <a:pPr algn="l"/>
            <a:r>
              <a:rPr lang="en-US" sz="11670" b="1" dirty="0">
                <a:solidFill>
                  <a:srgbClr val="225650"/>
                </a:solidFill>
                <a:latin typeface="Arial" panose="020B0604020202020204" pitchFamily="34" charset="0"/>
                <a:cs typeface="Arial" panose="020B0604020202020204" pitchFamily="34" charset="0"/>
              </a:rPr>
              <a:t>Title of academic poster</a:t>
            </a:r>
            <a:br>
              <a:rPr lang="en-US" sz="25200" b="1" dirty="0">
                <a:solidFill>
                  <a:srgbClr val="225650"/>
                </a:solidFill>
                <a:latin typeface="Arial" panose="020B0604020202020204" pitchFamily="34" charset="0"/>
                <a:cs typeface="Arial" panose="020B0604020202020204" pitchFamily="34" charset="0"/>
              </a:rPr>
            </a:br>
            <a:r>
              <a:rPr lang="en-US" sz="5600" dirty="0">
                <a:latin typeface="Arial" panose="020B0604020202020204" pitchFamily="34" charset="0"/>
                <a:cs typeface="Arial" panose="020B0604020202020204" pitchFamily="34" charset="0"/>
              </a:rPr>
              <a:t>Author(s)  |  Department</a:t>
            </a:r>
            <a:br>
              <a:rPr lang="en-US" sz="6000" dirty="0">
                <a:latin typeface="Arial" panose="020B0604020202020204" pitchFamily="34" charset="0"/>
                <a:cs typeface="Arial" panose="020B0604020202020204" pitchFamily="34" charset="0"/>
              </a:rPr>
            </a:br>
            <a:endParaRPr lang="en-US" dirty="0"/>
          </a:p>
        </p:txBody>
      </p:sp>
      <p:sp>
        <p:nvSpPr>
          <p:cNvPr id="12" name="Rectangle 11">
            <a:extLst>
              <a:ext uri="{FF2B5EF4-FFF2-40B4-BE49-F238E27FC236}">
                <a16:creationId xmlns:a16="http://schemas.microsoft.com/office/drawing/2014/main" id="{9B53E63B-C825-7D45-BEA7-BAE29A521104}"/>
              </a:ext>
            </a:extLst>
          </p:cNvPr>
          <p:cNvSpPr/>
          <p:nvPr/>
        </p:nvSpPr>
        <p:spPr>
          <a:xfrm>
            <a:off x="1017484" y="4370245"/>
            <a:ext cx="21352989" cy="20059274"/>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sp>
        <p:nvSpPr>
          <p:cNvPr id="31" name="Rectangle 30" descr="Image placeholder">
            <a:extLst>
              <a:ext uri="{FF2B5EF4-FFF2-40B4-BE49-F238E27FC236}">
                <a16:creationId xmlns:a16="http://schemas.microsoft.com/office/drawing/2014/main" id="{07C1683B-2C4F-1949-BDAD-481130233372}"/>
              </a:ext>
            </a:extLst>
          </p:cNvPr>
          <p:cNvSpPr/>
          <p:nvPr/>
        </p:nvSpPr>
        <p:spPr>
          <a:xfrm>
            <a:off x="1111031"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7" name="Rectangle 26">
            <a:extLst>
              <a:ext uri="{FF2B5EF4-FFF2-40B4-BE49-F238E27FC236}">
                <a16:creationId xmlns:a16="http://schemas.microsoft.com/office/drawing/2014/main" id="{5F9B7095-AEF1-FC41-A886-813A74BD029C}"/>
              </a:ext>
            </a:extLst>
          </p:cNvPr>
          <p:cNvSpPr/>
          <p:nvPr/>
        </p:nvSpPr>
        <p:spPr>
          <a:xfrm>
            <a:off x="635616" y="31137216"/>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cxnSp>
        <p:nvCxnSpPr>
          <p:cNvPr id="16" name="Straight Connector 15" descr="Section divider ">
            <a:extLst>
              <a:ext uri="{FF2B5EF4-FFF2-40B4-BE49-F238E27FC236}">
                <a16:creationId xmlns:a16="http://schemas.microsoft.com/office/drawing/2014/main" id="{482EAD11-003C-F84D-A0D2-5ACACE5E964A}"/>
              </a:ext>
            </a:extLst>
          </p:cNvPr>
          <p:cNvCxnSpPr>
            <a:cxnSpLocks/>
          </p:cNvCxnSpPr>
          <p:nvPr/>
        </p:nvCxnSpPr>
        <p:spPr>
          <a:xfrm>
            <a:off x="7605529" y="23238371"/>
            <a:ext cx="0" cy="9068204"/>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2" name="Rectangle 31" descr="Image placeholder">
            <a:extLst>
              <a:ext uri="{FF2B5EF4-FFF2-40B4-BE49-F238E27FC236}">
                <a16:creationId xmlns:a16="http://schemas.microsoft.com/office/drawing/2014/main" id="{E186EF11-A32B-D24B-B4D9-1A60505C8548}"/>
              </a:ext>
            </a:extLst>
          </p:cNvPr>
          <p:cNvSpPr/>
          <p:nvPr/>
        </p:nvSpPr>
        <p:spPr>
          <a:xfrm>
            <a:off x="8740268"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id="{9884D405-299C-8B4E-809F-E0C3AE5275E2}"/>
              </a:ext>
            </a:extLst>
          </p:cNvPr>
          <p:cNvSpPr/>
          <p:nvPr/>
        </p:nvSpPr>
        <p:spPr>
          <a:xfrm>
            <a:off x="8135543" y="31137216"/>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cxnSp>
        <p:nvCxnSpPr>
          <p:cNvPr id="19" name="Straight Connector 18" descr="Section divider">
            <a:extLst>
              <a:ext uri="{FF2B5EF4-FFF2-40B4-BE49-F238E27FC236}">
                <a16:creationId xmlns:a16="http://schemas.microsoft.com/office/drawing/2014/main" id="{996E69E5-5415-2B44-BC35-7BE67A762866}"/>
              </a:ext>
            </a:extLst>
          </p:cNvPr>
          <p:cNvCxnSpPr>
            <a:cxnSpLocks/>
          </p:cNvCxnSpPr>
          <p:nvPr/>
        </p:nvCxnSpPr>
        <p:spPr>
          <a:xfrm>
            <a:off x="15234766" y="23238373"/>
            <a:ext cx="0" cy="9068203"/>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4" name="Rectangle 33" descr="Image placeholder">
            <a:extLst>
              <a:ext uri="{FF2B5EF4-FFF2-40B4-BE49-F238E27FC236}">
                <a16:creationId xmlns:a16="http://schemas.microsoft.com/office/drawing/2014/main" id="{58FDB49F-504F-FC4D-B2E6-631087AF3190}"/>
              </a:ext>
            </a:extLst>
          </p:cNvPr>
          <p:cNvSpPr/>
          <p:nvPr/>
        </p:nvSpPr>
        <p:spPr>
          <a:xfrm>
            <a:off x="16369504"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2" name="Rectangle 21">
            <a:extLst>
              <a:ext uri="{FF2B5EF4-FFF2-40B4-BE49-F238E27FC236}">
                <a16:creationId xmlns:a16="http://schemas.microsoft.com/office/drawing/2014/main" id="{DC5F512E-E627-5C44-907B-6F2358F17F63}"/>
              </a:ext>
            </a:extLst>
          </p:cNvPr>
          <p:cNvSpPr/>
          <p:nvPr/>
        </p:nvSpPr>
        <p:spPr>
          <a:xfrm>
            <a:off x="15958743" y="31137217"/>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cxnSp>
        <p:nvCxnSpPr>
          <p:cNvPr id="24" name="Straight Connector 23" descr="Section divider ">
            <a:extLst>
              <a:ext uri="{FF2B5EF4-FFF2-40B4-BE49-F238E27FC236}">
                <a16:creationId xmlns:a16="http://schemas.microsoft.com/office/drawing/2014/main" id="{1DE1155A-1A6B-FE4B-AC45-56D38A76300E}"/>
              </a:ext>
            </a:extLst>
          </p:cNvPr>
          <p:cNvCxnSpPr>
            <a:cxnSpLocks/>
          </p:cNvCxnSpPr>
          <p:nvPr/>
        </p:nvCxnSpPr>
        <p:spPr>
          <a:xfrm>
            <a:off x="23559038" y="4370244"/>
            <a:ext cx="0" cy="27381508"/>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3AB0248C-3B98-8048-86FE-73F6B62B64C5}"/>
              </a:ext>
            </a:extLst>
          </p:cNvPr>
          <p:cNvSpPr/>
          <p:nvPr/>
        </p:nvSpPr>
        <p:spPr>
          <a:xfrm>
            <a:off x="23905362" y="4370244"/>
            <a:ext cx="13526389" cy="29109059"/>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67"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1963471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3164</TotalTime>
  <Words>1169</Words>
  <Application>Microsoft Office PowerPoint</Application>
  <PresentationFormat>Custom</PresentationFormat>
  <Paragraphs>50</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Title of academic poster Author(s)  |  Department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M Marchese</cp:lastModifiedBy>
  <cp:revision>34</cp:revision>
  <dcterms:created xsi:type="dcterms:W3CDTF">2018-07-02T14:14:28Z</dcterms:created>
  <dcterms:modified xsi:type="dcterms:W3CDTF">2020-03-05T14:13:10Z</dcterms:modified>
</cp:coreProperties>
</file>