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38404800" cy="329184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3"/>
    <p:restoredTop sz="94680"/>
  </p:normalViewPr>
  <p:slideViewPr>
    <p:cSldViewPr snapToGrid="0" snapToObjects="1">
      <p:cViewPr varScale="1">
        <p:scale>
          <a:sx n="24" d="100"/>
          <a:sy n="24" d="100"/>
        </p:scale>
        <p:origin x="13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628775" y="1143000"/>
            <a:ext cx="3600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423514" rtl="0" eaLnBrk="1" latinLnBrk="0" hangingPunct="1">
      <a:defRPr sz="4493" kern="1200">
        <a:solidFill>
          <a:schemeClr val="tx1"/>
        </a:solidFill>
        <a:latin typeface="+mn-lt"/>
        <a:ea typeface="+mn-ea"/>
        <a:cs typeface="+mn-cs"/>
      </a:defRPr>
    </a:lvl1pPr>
    <a:lvl2pPr marL="1711757" algn="l" defTabSz="3423514" rtl="0" eaLnBrk="1" latinLnBrk="0" hangingPunct="1">
      <a:defRPr sz="4493" kern="1200">
        <a:solidFill>
          <a:schemeClr val="tx1"/>
        </a:solidFill>
        <a:latin typeface="+mn-lt"/>
        <a:ea typeface="+mn-ea"/>
        <a:cs typeface="+mn-cs"/>
      </a:defRPr>
    </a:lvl2pPr>
    <a:lvl3pPr marL="3423514" algn="l" defTabSz="3423514" rtl="0" eaLnBrk="1" latinLnBrk="0" hangingPunct="1">
      <a:defRPr sz="4493" kern="1200">
        <a:solidFill>
          <a:schemeClr val="tx1"/>
        </a:solidFill>
        <a:latin typeface="+mn-lt"/>
        <a:ea typeface="+mn-ea"/>
        <a:cs typeface="+mn-cs"/>
      </a:defRPr>
    </a:lvl3pPr>
    <a:lvl4pPr marL="5135270" algn="l" defTabSz="3423514" rtl="0" eaLnBrk="1" latinLnBrk="0" hangingPunct="1">
      <a:defRPr sz="4493" kern="1200">
        <a:solidFill>
          <a:schemeClr val="tx1"/>
        </a:solidFill>
        <a:latin typeface="+mn-lt"/>
        <a:ea typeface="+mn-ea"/>
        <a:cs typeface="+mn-cs"/>
      </a:defRPr>
    </a:lvl4pPr>
    <a:lvl5pPr marL="6847027" algn="l" defTabSz="3423514" rtl="0" eaLnBrk="1" latinLnBrk="0" hangingPunct="1">
      <a:defRPr sz="4493" kern="1200">
        <a:solidFill>
          <a:schemeClr val="tx1"/>
        </a:solidFill>
        <a:latin typeface="+mn-lt"/>
        <a:ea typeface="+mn-ea"/>
        <a:cs typeface="+mn-cs"/>
      </a:defRPr>
    </a:lvl5pPr>
    <a:lvl6pPr marL="8558784" algn="l" defTabSz="3423514" rtl="0" eaLnBrk="1" latinLnBrk="0" hangingPunct="1">
      <a:defRPr sz="4493" kern="1200">
        <a:solidFill>
          <a:schemeClr val="tx1"/>
        </a:solidFill>
        <a:latin typeface="+mn-lt"/>
        <a:ea typeface="+mn-ea"/>
        <a:cs typeface="+mn-cs"/>
      </a:defRPr>
    </a:lvl6pPr>
    <a:lvl7pPr marL="10270541" algn="l" defTabSz="3423514" rtl="0" eaLnBrk="1" latinLnBrk="0" hangingPunct="1">
      <a:defRPr sz="4493" kern="1200">
        <a:solidFill>
          <a:schemeClr val="tx1"/>
        </a:solidFill>
        <a:latin typeface="+mn-lt"/>
        <a:ea typeface="+mn-ea"/>
        <a:cs typeface="+mn-cs"/>
      </a:defRPr>
    </a:lvl7pPr>
    <a:lvl8pPr marL="11982298" algn="l" defTabSz="3423514" rtl="0" eaLnBrk="1" latinLnBrk="0" hangingPunct="1">
      <a:defRPr sz="4493" kern="1200">
        <a:solidFill>
          <a:schemeClr val="tx1"/>
        </a:solidFill>
        <a:latin typeface="+mn-lt"/>
        <a:ea typeface="+mn-ea"/>
        <a:cs typeface="+mn-cs"/>
      </a:defRPr>
    </a:lvl8pPr>
    <a:lvl9pPr marL="13694054" algn="l" defTabSz="3423514"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43000"/>
            <a:ext cx="3600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5387342"/>
            <a:ext cx="32644080" cy="11460480"/>
          </a:xfrm>
        </p:spPr>
        <p:txBody>
          <a:bodyPr anchor="b"/>
          <a:lstStyle>
            <a:lvl1pPr algn="ctr">
              <a:defRPr sz="25201"/>
            </a:lvl1pPr>
          </a:lstStyle>
          <a:p>
            <a:r>
              <a:rPr lang="en-US"/>
              <a:t>Click to edit Master title style</a:t>
            </a:r>
            <a:endParaRPr lang="en-US" dirty="0"/>
          </a:p>
        </p:txBody>
      </p:sp>
      <p:sp>
        <p:nvSpPr>
          <p:cNvPr id="3" name="Subtitle 2"/>
          <p:cNvSpPr>
            <a:spLocks noGrp="1"/>
          </p:cNvSpPr>
          <p:nvPr>
            <p:ph type="subTitle" idx="1"/>
          </p:nvPr>
        </p:nvSpPr>
        <p:spPr>
          <a:xfrm>
            <a:off x="4800600" y="17289782"/>
            <a:ext cx="28803600" cy="7947658"/>
          </a:xfrm>
        </p:spPr>
        <p:txBody>
          <a:bodyPr/>
          <a:lstStyle>
            <a:lvl1pPr marL="0" indent="0" algn="ctr">
              <a:buNone/>
              <a:defRPr sz="10080"/>
            </a:lvl1pPr>
            <a:lvl2pPr marL="1920312" indent="0" algn="ctr">
              <a:buNone/>
              <a:defRPr sz="8400"/>
            </a:lvl2pPr>
            <a:lvl3pPr marL="3840624" indent="0" algn="ctr">
              <a:buNone/>
              <a:defRPr sz="7560"/>
            </a:lvl3pPr>
            <a:lvl4pPr marL="5760936" indent="0" algn="ctr">
              <a:buNone/>
              <a:defRPr sz="6720"/>
            </a:lvl4pPr>
            <a:lvl5pPr marL="7681248" indent="0" algn="ctr">
              <a:buNone/>
              <a:defRPr sz="6720"/>
            </a:lvl5pPr>
            <a:lvl6pPr marL="9601560" indent="0" algn="ctr">
              <a:buNone/>
              <a:defRPr sz="6720"/>
            </a:lvl6pPr>
            <a:lvl7pPr marL="11521872" indent="0" algn="ctr">
              <a:buNone/>
              <a:defRPr sz="6720"/>
            </a:lvl7pPr>
            <a:lvl8pPr marL="13442184" indent="0" algn="ctr">
              <a:buNone/>
              <a:defRPr sz="6720"/>
            </a:lvl8pPr>
            <a:lvl9pPr marL="15362496"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39570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66558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8" y="1752600"/>
            <a:ext cx="828103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3" y="1752600"/>
            <a:ext cx="2436304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3878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9371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8206749"/>
            <a:ext cx="33124140" cy="13693138"/>
          </a:xfrm>
        </p:spPr>
        <p:txBody>
          <a:bodyPr anchor="b"/>
          <a:lstStyle>
            <a:lvl1pPr>
              <a:defRPr sz="25201"/>
            </a:lvl1pPr>
          </a:lstStyle>
          <a:p>
            <a:r>
              <a:rPr lang="en-US"/>
              <a:t>Click to edit Master title style</a:t>
            </a:r>
            <a:endParaRPr lang="en-US" dirty="0"/>
          </a:p>
        </p:txBody>
      </p:sp>
      <p:sp>
        <p:nvSpPr>
          <p:cNvPr id="3" name="Text Placeholder 2"/>
          <p:cNvSpPr>
            <a:spLocks noGrp="1"/>
          </p:cNvSpPr>
          <p:nvPr>
            <p:ph type="body" idx="1"/>
          </p:nvPr>
        </p:nvSpPr>
        <p:spPr>
          <a:xfrm>
            <a:off x="2620330" y="22029429"/>
            <a:ext cx="33124140" cy="7200898"/>
          </a:xfrm>
        </p:spPr>
        <p:txBody>
          <a:bodyPr/>
          <a:lstStyle>
            <a:lvl1pPr marL="0" indent="0">
              <a:buNone/>
              <a:defRPr sz="10080">
                <a:solidFill>
                  <a:schemeClr val="tx1"/>
                </a:solidFill>
              </a:defRPr>
            </a:lvl1pPr>
            <a:lvl2pPr marL="1920312" indent="0">
              <a:buNone/>
              <a:defRPr sz="8400">
                <a:solidFill>
                  <a:schemeClr val="tx1">
                    <a:tint val="75000"/>
                  </a:schemeClr>
                </a:solidFill>
              </a:defRPr>
            </a:lvl2pPr>
            <a:lvl3pPr marL="3840624" indent="0">
              <a:buNone/>
              <a:defRPr sz="7560">
                <a:solidFill>
                  <a:schemeClr val="tx1">
                    <a:tint val="75000"/>
                  </a:schemeClr>
                </a:solidFill>
              </a:defRPr>
            </a:lvl3pPr>
            <a:lvl4pPr marL="5760936" indent="0">
              <a:buNone/>
              <a:defRPr sz="6720">
                <a:solidFill>
                  <a:schemeClr val="tx1">
                    <a:tint val="75000"/>
                  </a:schemeClr>
                </a:solidFill>
              </a:defRPr>
            </a:lvl4pPr>
            <a:lvl5pPr marL="7681248" indent="0">
              <a:buNone/>
              <a:defRPr sz="6720">
                <a:solidFill>
                  <a:schemeClr val="tx1">
                    <a:tint val="75000"/>
                  </a:schemeClr>
                </a:solidFill>
              </a:defRPr>
            </a:lvl5pPr>
            <a:lvl6pPr marL="9601560" indent="0">
              <a:buNone/>
              <a:defRPr sz="6720">
                <a:solidFill>
                  <a:schemeClr val="tx1">
                    <a:tint val="75000"/>
                  </a:schemeClr>
                </a:solidFill>
              </a:defRPr>
            </a:lvl6pPr>
            <a:lvl7pPr marL="11521872" indent="0">
              <a:buNone/>
              <a:defRPr sz="6720">
                <a:solidFill>
                  <a:schemeClr val="tx1">
                    <a:tint val="75000"/>
                  </a:schemeClr>
                </a:solidFill>
              </a:defRPr>
            </a:lvl7pPr>
            <a:lvl8pPr marL="13442184" indent="0">
              <a:buNone/>
              <a:defRPr sz="6720">
                <a:solidFill>
                  <a:schemeClr val="tx1">
                    <a:tint val="75000"/>
                  </a:schemeClr>
                </a:solidFill>
              </a:defRPr>
            </a:lvl8pPr>
            <a:lvl9pPr marL="15362496"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0964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1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1752607"/>
            <a:ext cx="3312414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8069582"/>
            <a:ext cx="16247028"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4" name="Content Placeholder 3"/>
          <p:cNvSpPr>
            <a:spLocks noGrp="1"/>
          </p:cNvSpPr>
          <p:nvPr>
            <p:ph sz="half" idx="2"/>
          </p:nvPr>
        </p:nvSpPr>
        <p:spPr>
          <a:xfrm>
            <a:off x="2645336" y="12024360"/>
            <a:ext cx="1624702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8069582"/>
            <a:ext cx="16327042"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6" name="Content Placeholder 5"/>
          <p:cNvSpPr>
            <a:spLocks noGrp="1"/>
          </p:cNvSpPr>
          <p:nvPr>
            <p:ph sz="quarter" idx="4"/>
          </p:nvPr>
        </p:nvSpPr>
        <p:spPr>
          <a:xfrm>
            <a:off x="19442432" y="12024360"/>
            <a:ext cx="1632704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44181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019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595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Content Placeholder 2"/>
          <p:cNvSpPr>
            <a:spLocks noGrp="1"/>
          </p:cNvSpPr>
          <p:nvPr>
            <p:ph idx="1"/>
          </p:nvPr>
        </p:nvSpPr>
        <p:spPr>
          <a:xfrm>
            <a:off x="16327042" y="4739647"/>
            <a:ext cx="19442430" cy="23393400"/>
          </a:xfrm>
        </p:spPr>
        <p:txBody>
          <a:bodyPr/>
          <a:lstStyle>
            <a:lvl1pPr>
              <a:defRPr sz="13441"/>
            </a:lvl1pPr>
            <a:lvl2pPr>
              <a:defRPr sz="11761"/>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92998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4739647"/>
            <a:ext cx="19442430" cy="23393400"/>
          </a:xfrm>
        </p:spPr>
        <p:txBody>
          <a:bodyPr anchor="t"/>
          <a:lstStyle>
            <a:lvl1pPr marL="0" indent="0">
              <a:buNone/>
              <a:defRPr sz="13441"/>
            </a:lvl1pPr>
            <a:lvl2pPr marL="1920312" indent="0">
              <a:buNone/>
              <a:defRPr sz="11761"/>
            </a:lvl2pPr>
            <a:lvl3pPr marL="3840624" indent="0">
              <a:buNone/>
              <a:defRPr sz="10080"/>
            </a:lvl3pPr>
            <a:lvl4pPr marL="5760936" indent="0">
              <a:buNone/>
              <a:defRPr sz="8400"/>
            </a:lvl4pPr>
            <a:lvl5pPr marL="7681248" indent="0">
              <a:buNone/>
              <a:defRPr sz="8400"/>
            </a:lvl5pPr>
            <a:lvl6pPr marL="9601560" indent="0">
              <a:buNone/>
              <a:defRPr sz="8400"/>
            </a:lvl6pPr>
            <a:lvl7pPr marL="11521872" indent="0">
              <a:buNone/>
              <a:defRPr sz="8400"/>
            </a:lvl7pPr>
            <a:lvl8pPr marL="13442184" indent="0">
              <a:buNone/>
              <a:defRPr sz="8400"/>
            </a:lvl8pPr>
            <a:lvl9pPr marL="15362496"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59022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1752607"/>
            <a:ext cx="3312414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8763000"/>
            <a:ext cx="3312414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0510487"/>
            <a:ext cx="864108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2721590" y="30510487"/>
            <a:ext cx="1296162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0510487"/>
            <a:ext cx="864108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3941314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40624" rtl="0" eaLnBrk="1" latinLnBrk="0" hangingPunct="1">
        <a:lnSpc>
          <a:spcPct val="90000"/>
        </a:lnSpc>
        <a:spcBef>
          <a:spcPct val="0"/>
        </a:spcBef>
        <a:buNone/>
        <a:defRPr sz="18481" kern="1200">
          <a:solidFill>
            <a:schemeClr val="tx1"/>
          </a:solidFill>
          <a:latin typeface="+mj-lt"/>
          <a:ea typeface="+mj-ea"/>
          <a:cs typeface="+mj-cs"/>
        </a:defRPr>
      </a:lvl1pPr>
    </p:titleStyle>
    <p:bodyStyle>
      <a:lvl1pPr marL="960156" indent="-960156" algn="l" defTabSz="3840624" rtl="0" eaLnBrk="1" latinLnBrk="0" hangingPunct="1">
        <a:lnSpc>
          <a:spcPct val="90000"/>
        </a:lnSpc>
        <a:spcBef>
          <a:spcPts val="4200"/>
        </a:spcBef>
        <a:buFont typeface="Arial" panose="020B0604020202020204" pitchFamily="34" charset="0"/>
        <a:buChar char="•"/>
        <a:defRPr sz="11761" kern="1200">
          <a:solidFill>
            <a:schemeClr val="tx1"/>
          </a:solidFill>
          <a:latin typeface="+mn-lt"/>
          <a:ea typeface="+mn-ea"/>
          <a:cs typeface="+mn-cs"/>
        </a:defRPr>
      </a:lvl1pPr>
      <a:lvl2pPr marL="2880468" indent="-960156" algn="l" defTabSz="3840624"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780" indent="-960156" algn="l" defTabSz="3840624"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1092"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404"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716"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2028"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2340"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653"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624" rtl="0" eaLnBrk="1" latinLnBrk="0" hangingPunct="1">
        <a:defRPr sz="7560" kern="1200">
          <a:solidFill>
            <a:schemeClr val="tx1"/>
          </a:solidFill>
          <a:latin typeface="+mn-lt"/>
          <a:ea typeface="+mn-ea"/>
          <a:cs typeface="+mn-cs"/>
        </a:defRPr>
      </a:lvl1pPr>
      <a:lvl2pPr marL="1920312" algn="l" defTabSz="3840624" rtl="0" eaLnBrk="1" latinLnBrk="0" hangingPunct="1">
        <a:defRPr sz="7560" kern="1200">
          <a:solidFill>
            <a:schemeClr val="tx1"/>
          </a:solidFill>
          <a:latin typeface="+mn-lt"/>
          <a:ea typeface="+mn-ea"/>
          <a:cs typeface="+mn-cs"/>
        </a:defRPr>
      </a:lvl2pPr>
      <a:lvl3pPr marL="3840624" algn="l" defTabSz="3840624" rtl="0" eaLnBrk="1" latinLnBrk="0" hangingPunct="1">
        <a:defRPr sz="7560" kern="1200">
          <a:solidFill>
            <a:schemeClr val="tx1"/>
          </a:solidFill>
          <a:latin typeface="+mn-lt"/>
          <a:ea typeface="+mn-ea"/>
          <a:cs typeface="+mn-cs"/>
        </a:defRPr>
      </a:lvl3pPr>
      <a:lvl4pPr marL="5760936" algn="l" defTabSz="3840624" rtl="0" eaLnBrk="1" latinLnBrk="0" hangingPunct="1">
        <a:defRPr sz="7560" kern="1200">
          <a:solidFill>
            <a:schemeClr val="tx1"/>
          </a:solidFill>
          <a:latin typeface="+mn-lt"/>
          <a:ea typeface="+mn-ea"/>
          <a:cs typeface="+mn-cs"/>
        </a:defRPr>
      </a:lvl4pPr>
      <a:lvl5pPr marL="7681248" algn="l" defTabSz="3840624" rtl="0" eaLnBrk="1" latinLnBrk="0" hangingPunct="1">
        <a:defRPr sz="7560" kern="1200">
          <a:solidFill>
            <a:schemeClr val="tx1"/>
          </a:solidFill>
          <a:latin typeface="+mn-lt"/>
          <a:ea typeface="+mn-ea"/>
          <a:cs typeface="+mn-cs"/>
        </a:defRPr>
      </a:lvl5pPr>
      <a:lvl6pPr marL="9601560" algn="l" defTabSz="3840624" rtl="0" eaLnBrk="1" latinLnBrk="0" hangingPunct="1">
        <a:defRPr sz="7560" kern="1200">
          <a:solidFill>
            <a:schemeClr val="tx1"/>
          </a:solidFill>
          <a:latin typeface="+mn-lt"/>
          <a:ea typeface="+mn-ea"/>
          <a:cs typeface="+mn-cs"/>
        </a:defRPr>
      </a:lvl6pPr>
      <a:lvl7pPr marL="11521872" algn="l" defTabSz="3840624" rtl="0" eaLnBrk="1" latinLnBrk="0" hangingPunct="1">
        <a:defRPr sz="7560" kern="1200">
          <a:solidFill>
            <a:schemeClr val="tx1"/>
          </a:solidFill>
          <a:latin typeface="+mn-lt"/>
          <a:ea typeface="+mn-ea"/>
          <a:cs typeface="+mn-cs"/>
        </a:defRPr>
      </a:lvl7pPr>
      <a:lvl8pPr marL="13442184" algn="l" defTabSz="3840624" rtl="0" eaLnBrk="1" latinLnBrk="0" hangingPunct="1">
        <a:defRPr sz="7560" kern="1200">
          <a:solidFill>
            <a:schemeClr val="tx1"/>
          </a:solidFill>
          <a:latin typeface="+mn-lt"/>
          <a:ea typeface="+mn-ea"/>
          <a:cs typeface="+mn-cs"/>
        </a:defRPr>
      </a:lvl8pPr>
      <a:lvl9pPr marL="15362496" algn="l" defTabSz="3840624"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33F6FBD-E482-4F87-8B8D-9B4C80F00095}"/>
              </a:ext>
            </a:extLst>
          </p:cNvPr>
          <p:cNvSpPr>
            <a:spLocks noGrp="1"/>
          </p:cNvSpPr>
          <p:nvPr>
            <p:ph type="ctrTitle"/>
          </p:nvPr>
        </p:nvSpPr>
        <p:spPr>
          <a:xfrm>
            <a:off x="395571" y="-357614"/>
            <a:ext cx="38404794" cy="3489958"/>
          </a:xfrm>
        </p:spPr>
        <p:txBody>
          <a:bodyPr/>
          <a:lstStyle/>
          <a:p>
            <a:r>
              <a:rPr lang="en-US" sz="11670" b="1" dirty="0">
                <a:solidFill>
                  <a:srgbClr val="225650"/>
                </a:solidFill>
                <a:latin typeface="Arial" panose="020B0604020202020204" pitchFamily="34" charset="0"/>
                <a:cs typeface="Arial" panose="020B0604020202020204" pitchFamily="34" charset="0"/>
              </a:rPr>
              <a:t>Title of academic poster</a:t>
            </a:r>
            <a:br>
              <a:rPr lang="en-US" sz="25200" b="1" dirty="0">
                <a:solidFill>
                  <a:srgbClr val="225650"/>
                </a:solidFill>
                <a:latin typeface="Arial" panose="020B0604020202020204" pitchFamily="34" charset="0"/>
                <a:cs typeface="Arial" panose="020B0604020202020204" pitchFamily="34" charset="0"/>
              </a:rPr>
            </a:br>
            <a:r>
              <a:rPr lang="en-US" sz="5600" dirty="0">
                <a:latin typeface="Arial" panose="020B0604020202020204" pitchFamily="34" charset="0"/>
                <a:cs typeface="Arial" panose="020B0604020202020204" pitchFamily="34" charset="0"/>
              </a:rPr>
              <a:t>Author(s)  |  Department</a:t>
            </a:r>
            <a:endParaRPr lang="en-US" sz="5600" dirty="0"/>
          </a:p>
        </p:txBody>
      </p:sp>
      <p:pic>
        <p:nvPicPr>
          <p:cNvPr id="6" name="Picture 5" descr="Farmingdale State College logo">
            <a:extLst>
              <a:ext uri="{FF2B5EF4-FFF2-40B4-BE49-F238E27FC236}">
                <a16:creationId xmlns:a16="http://schemas.microsoft.com/office/drawing/2014/main" id="{9A15C25A-543D-C84D-B664-9111EF5CDF6C}"/>
              </a:ext>
            </a:extLst>
          </p:cNvPr>
          <p:cNvPicPr>
            <a:picLocks noChangeAspect="1"/>
          </p:cNvPicPr>
          <p:nvPr/>
        </p:nvPicPr>
        <p:blipFill>
          <a:blip r:embed="rId4"/>
          <a:stretch>
            <a:fillRect/>
          </a:stretch>
        </p:blipFill>
        <p:spPr>
          <a:xfrm>
            <a:off x="31737299" y="896431"/>
            <a:ext cx="5592248" cy="2474347"/>
          </a:xfrm>
          <a:prstGeom prst="rect">
            <a:avLst/>
          </a:prstGeom>
        </p:spPr>
      </p:pic>
      <p:sp>
        <p:nvSpPr>
          <p:cNvPr id="8" name="Rectangle 7">
            <a:extLst>
              <a:ext uri="{FF2B5EF4-FFF2-40B4-BE49-F238E27FC236}">
                <a16:creationId xmlns:a16="http://schemas.microsoft.com/office/drawing/2014/main" id="{BB2778B2-6865-0B47-BA9D-51E221D4FBA9}"/>
              </a:ext>
            </a:extLst>
          </p:cNvPr>
          <p:cNvSpPr/>
          <p:nvPr/>
        </p:nvSpPr>
        <p:spPr>
          <a:xfrm>
            <a:off x="1102360" y="3986812"/>
            <a:ext cx="10952480" cy="29103288"/>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This is a template for making flyers and other documents. Replace this text with your information. 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descr="Section divider">
            <a:extLst>
              <a:ext uri="{FF2B5EF4-FFF2-40B4-BE49-F238E27FC236}">
                <a16:creationId xmlns:a16="http://schemas.microsoft.com/office/drawing/2014/main" id="{A0779071-4C8B-6942-A97B-EE0B69B3BA2C}"/>
              </a:ext>
            </a:extLst>
          </p:cNvPr>
          <p:cNvCxnSpPr>
            <a:cxnSpLocks/>
          </p:cNvCxnSpPr>
          <p:nvPr/>
        </p:nvCxnSpPr>
        <p:spPr>
          <a:xfrm>
            <a:off x="13489093" y="4729656"/>
            <a:ext cx="0" cy="272112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descr="Image placeholder">
            <a:extLst>
              <a:ext uri="{FF2B5EF4-FFF2-40B4-BE49-F238E27FC236}">
                <a16:creationId xmlns:a16="http://schemas.microsoft.com/office/drawing/2014/main" id="{424BA5F0-2D6C-874F-8D81-C2D542856075}"/>
              </a:ext>
            </a:extLst>
          </p:cNvPr>
          <p:cNvSpPr/>
          <p:nvPr/>
        </p:nvSpPr>
        <p:spPr>
          <a:xfrm>
            <a:off x="14211070" y="5052718"/>
            <a:ext cx="10773796"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descr="Image placeholder">
            <a:extLst>
              <a:ext uri="{FF2B5EF4-FFF2-40B4-BE49-F238E27FC236}">
                <a16:creationId xmlns:a16="http://schemas.microsoft.com/office/drawing/2014/main" id="{B17EA227-5ABB-A04A-86EE-DA857520919A}"/>
              </a:ext>
            </a:extLst>
          </p:cNvPr>
          <p:cNvSpPr/>
          <p:nvPr/>
        </p:nvSpPr>
        <p:spPr>
          <a:xfrm>
            <a:off x="14211070" y="11393780"/>
            <a:ext cx="10773796"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21" name="Rectangle 20" descr="Image placeholder ">
            <a:extLst>
              <a:ext uri="{FF2B5EF4-FFF2-40B4-BE49-F238E27FC236}">
                <a16:creationId xmlns:a16="http://schemas.microsoft.com/office/drawing/2014/main" id="{FD79C27B-D588-3F4A-859E-2AC2A807B099}"/>
              </a:ext>
            </a:extLst>
          </p:cNvPr>
          <p:cNvSpPr/>
          <p:nvPr/>
        </p:nvSpPr>
        <p:spPr>
          <a:xfrm>
            <a:off x="14211070" y="17852184"/>
            <a:ext cx="10773796" cy="1367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cxnSp>
        <p:nvCxnSpPr>
          <p:cNvPr id="7" name="Straight Connector 6" descr="Section divider ">
            <a:extLst>
              <a:ext uri="{FF2B5EF4-FFF2-40B4-BE49-F238E27FC236}">
                <a16:creationId xmlns:a16="http://schemas.microsoft.com/office/drawing/2014/main" id="{7D552665-A909-F041-B5AB-9F474A7078EC}"/>
              </a:ext>
            </a:extLst>
          </p:cNvPr>
          <p:cNvCxnSpPr>
            <a:cxnSpLocks/>
          </p:cNvCxnSpPr>
          <p:nvPr/>
        </p:nvCxnSpPr>
        <p:spPr>
          <a:xfrm>
            <a:off x="25757293" y="4761187"/>
            <a:ext cx="0" cy="27022097"/>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472084D-E65D-8D4D-8D1C-1D469BF23657}"/>
              </a:ext>
            </a:extLst>
          </p:cNvPr>
          <p:cNvSpPr/>
          <p:nvPr/>
        </p:nvSpPr>
        <p:spPr>
          <a:xfrm>
            <a:off x="26479270" y="3986812"/>
            <a:ext cx="10952480" cy="27954384"/>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3158</TotalTime>
  <Words>726</Words>
  <Application>Microsoft Office PowerPoint</Application>
  <PresentationFormat>Custom</PresentationFormat>
  <Paragraphs>33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34</cp:revision>
  <dcterms:created xsi:type="dcterms:W3CDTF">2018-07-02T14:14:28Z</dcterms:created>
  <dcterms:modified xsi:type="dcterms:W3CDTF">2020-03-05T13:53:38Z</dcterms:modified>
</cp:coreProperties>
</file>