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8" d="100"/>
          <a:sy n="28" d="100"/>
        </p:scale>
        <p:origin x="1500" y="120"/>
      </p:cViewPr>
      <p:guideLst>
        <p:guide orient="horz" pos="10368"/>
        <p:guide pos="12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2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8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2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5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27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8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1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5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2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4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5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M Marchese</cp:lastModifiedBy>
  <cp:revision>3</cp:revision>
  <dcterms:created xsi:type="dcterms:W3CDTF">2018-09-12T18:05:48Z</dcterms:created>
  <dcterms:modified xsi:type="dcterms:W3CDTF">2020-03-09T14:54:32Z</dcterms:modified>
</cp:coreProperties>
</file>