
<file path=[Content_Types].xml><?xml version="1.0" encoding="utf-8"?>
<Types xmlns="http://schemas.openxmlformats.org/package/2006/content-types">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1"/>
  </p:sldMasterIdLst>
  <p:notesMasterIdLst>
    <p:notesMasterId r:id="rId3"/>
  </p:notesMasterIdLst>
  <p:sldIdLst>
    <p:sldId id="256" r:id="rId2"/>
  </p:sldIdLst>
  <p:sldSz cx="32918400" cy="43891200"/>
  <p:notesSz cx="6858000" cy="9144000"/>
  <p:defaultTextStyle>
    <a:defPPr>
      <a:defRPr lang="en-US"/>
    </a:defPPr>
    <a:lvl1pPr marL="0" algn="l" defTabSz="3423241" rtl="0" eaLnBrk="1" latinLnBrk="0" hangingPunct="1">
      <a:defRPr sz="6739" kern="1200">
        <a:solidFill>
          <a:schemeClr val="tx1"/>
        </a:solidFill>
        <a:latin typeface="+mn-lt"/>
        <a:ea typeface="+mn-ea"/>
        <a:cs typeface="+mn-cs"/>
      </a:defRPr>
    </a:lvl1pPr>
    <a:lvl2pPr marL="1711619" algn="l" defTabSz="3423241" rtl="0" eaLnBrk="1" latinLnBrk="0" hangingPunct="1">
      <a:defRPr sz="6739" kern="1200">
        <a:solidFill>
          <a:schemeClr val="tx1"/>
        </a:solidFill>
        <a:latin typeface="+mn-lt"/>
        <a:ea typeface="+mn-ea"/>
        <a:cs typeface="+mn-cs"/>
      </a:defRPr>
    </a:lvl2pPr>
    <a:lvl3pPr marL="3423241" algn="l" defTabSz="3423241" rtl="0" eaLnBrk="1" latinLnBrk="0" hangingPunct="1">
      <a:defRPr sz="6739" kern="1200">
        <a:solidFill>
          <a:schemeClr val="tx1"/>
        </a:solidFill>
        <a:latin typeface="+mn-lt"/>
        <a:ea typeface="+mn-ea"/>
        <a:cs typeface="+mn-cs"/>
      </a:defRPr>
    </a:lvl3pPr>
    <a:lvl4pPr marL="5134860" algn="l" defTabSz="3423241" rtl="0" eaLnBrk="1" latinLnBrk="0" hangingPunct="1">
      <a:defRPr sz="6739" kern="1200">
        <a:solidFill>
          <a:schemeClr val="tx1"/>
        </a:solidFill>
        <a:latin typeface="+mn-lt"/>
        <a:ea typeface="+mn-ea"/>
        <a:cs typeface="+mn-cs"/>
      </a:defRPr>
    </a:lvl4pPr>
    <a:lvl5pPr marL="6846479" algn="l" defTabSz="3423241" rtl="0" eaLnBrk="1" latinLnBrk="0" hangingPunct="1">
      <a:defRPr sz="6739" kern="1200">
        <a:solidFill>
          <a:schemeClr val="tx1"/>
        </a:solidFill>
        <a:latin typeface="+mn-lt"/>
        <a:ea typeface="+mn-ea"/>
        <a:cs typeface="+mn-cs"/>
      </a:defRPr>
    </a:lvl5pPr>
    <a:lvl6pPr marL="8558100" algn="l" defTabSz="3423241" rtl="0" eaLnBrk="1" latinLnBrk="0" hangingPunct="1">
      <a:defRPr sz="6739" kern="1200">
        <a:solidFill>
          <a:schemeClr val="tx1"/>
        </a:solidFill>
        <a:latin typeface="+mn-lt"/>
        <a:ea typeface="+mn-ea"/>
        <a:cs typeface="+mn-cs"/>
      </a:defRPr>
    </a:lvl6pPr>
    <a:lvl7pPr marL="10269719" algn="l" defTabSz="3423241" rtl="0" eaLnBrk="1" latinLnBrk="0" hangingPunct="1">
      <a:defRPr sz="6739" kern="1200">
        <a:solidFill>
          <a:schemeClr val="tx1"/>
        </a:solidFill>
        <a:latin typeface="+mn-lt"/>
        <a:ea typeface="+mn-ea"/>
        <a:cs typeface="+mn-cs"/>
      </a:defRPr>
    </a:lvl7pPr>
    <a:lvl8pPr marL="11981340" algn="l" defTabSz="3423241" rtl="0" eaLnBrk="1" latinLnBrk="0" hangingPunct="1">
      <a:defRPr sz="6739" kern="1200">
        <a:solidFill>
          <a:schemeClr val="tx1"/>
        </a:solidFill>
        <a:latin typeface="+mn-lt"/>
        <a:ea typeface="+mn-ea"/>
        <a:cs typeface="+mn-cs"/>
      </a:defRPr>
    </a:lvl8pPr>
    <a:lvl9pPr marL="13692959" algn="l" defTabSz="3423241" rtl="0" eaLnBrk="1" latinLnBrk="0" hangingPunct="1">
      <a:defRPr sz="6739"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05"/>
    <p:restoredTop sz="94628"/>
  </p:normalViewPr>
  <p:slideViewPr>
    <p:cSldViewPr snapToGrid="0" snapToObjects="1">
      <p:cViewPr varScale="1">
        <p:scale>
          <a:sx n="21" d="100"/>
          <a:sy n="21" d="100"/>
        </p:scale>
        <p:origin x="552"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0565D28-C066-8C4F-9683-D9428C8D1217}" type="datetimeFigureOut">
              <a:rPr lang="en-US" smtClean="0"/>
              <a:t>3/5/2020</a:t>
            </a:fld>
            <a:endParaRPr lang="en-US"/>
          </a:p>
        </p:txBody>
      </p:sp>
      <p:sp>
        <p:nvSpPr>
          <p:cNvPr id="4" name="Slide Image Placeholder 3"/>
          <p:cNvSpPr>
            <a:spLocks noGrp="1" noRot="1" noChangeAspect="1"/>
          </p:cNvSpPr>
          <p:nvPr>
            <p:ph type="sldImg" idx="2"/>
          </p:nvPr>
        </p:nvSpPr>
        <p:spPr>
          <a:xfrm>
            <a:off x="2271713" y="1143000"/>
            <a:ext cx="231457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AB6E3E3-42FB-CE42-B364-7AC1AFFA7ED7}" type="slidenum">
              <a:rPr lang="en-US" smtClean="0"/>
              <a:t>‹#›</a:t>
            </a:fld>
            <a:endParaRPr lang="en-US"/>
          </a:p>
        </p:txBody>
      </p:sp>
    </p:spTree>
    <p:extLst>
      <p:ext uri="{BB962C8B-B14F-4D97-AF65-F5344CB8AC3E}">
        <p14:creationId xmlns:p14="http://schemas.microsoft.com/office/powerpoint/2010/main" val="814579758"/>
      </p:ext>
    </p:extLst>
  </p:cSld>
  <p:clrMap bg1="lt1" tx1="dk1" bg2="lt2" tx2="dk2" accent1="accent1" accent2="accent2" accent3="accent3" accent4="accent4" accent5="accent5" accent6="accent6" hlink="hlink" folHlink="folHlink"/>
  <p:notesStyle>
    <a:lvl1pPr marL="0" algn="l" defTabSz="3423241" rtl="0" eaLnBrk="1" latinLnBrk="0" hangingPunct="1">
      <a:defRPr sz="4493" kern="1200">
        <a:solidFill>
          <a:schemeClr val="tx1"/>
        </a:solidFill>
        <a:latin typeface="+mn-lt"/>
        <a:ea typeface="+mn-ea"/>
        <a:cs typeface="+mn-cs"/>
      </a:defRPr>
    </a:lvl1pPr>
    <a:lvl2pPr marL="1711619" algn="l" defTabSz="3423241" rtl="0" eaLnBrk="1" latinLnBrk="0" hangingPunct="1">
      <a:defRPr sz="4493" kern="1200">
        <a:solidFill>
          <a:schemeClr val="tx1"/>
        </a:solidFill>
        <a:latin typeface="+mn-lt"/>
        <a:ea typeface="+mn-ea"/>
        <a:cs typeface="+mn-cs"/>
      </a:defRPr>
    </a:lvl2pPr>
    <a:lvl3pPr marL="3423241" algn="l" defTabSz="3423241" rtl="0" eaLnBrk="1" latinLnBrk="0" hangingPunct="1">
      <a:defRPr sz="4493" kern="1200">
        <a:solidFill>
          <a:schemeClr val="tx1"/>
        </a:solidFill>
        <a:latin typeface="+mn-lt"/>
        <a:ea typeface="+mn-ea"/>
        <a:cs typeface="+mn-cs"/>
      </a:defRPr>
    </a:lvl3pPr>
    <a:lvl4pPr marL="5134860" algn="l" defTabSz="3423241" rtl="0" eaLnBrk="1" latinLnBrk="0" hangingPunct="1">
      <a:defRPr sz="4493" kern="1200">
        <a:solidFill>
          <a:schemeClr val="tx1"/>
        </a:solidFill>
        <a:latin typeface="+mn-lt"/>
        <a:ea typeface="+mn-ea"/>
        <a:cs typeface="+mn-cs"/>
      </a:defRPr>
    </a:lvl4pPr>
    <a:lvl5pPr marL="6846479" algn="l" defTabSz="3423241" rtl="0" eaLnBrk="1" latinLnBrk="0" hangingPunct="1">
      <a:defRPr sz="4493" kern="1200">
        <a:solidFill>
          <a:schemeClr val="tx1"/>
        </a:solidFill>
        <a:latin typeface="+mn-lt"/>
        <a:ea typeface="+mn-ea"/>
        <a:cs typeface="+mn-cs"/>
      </a:defRPr>
    </a:lvl5pPr>
    <a:lvl6pPr marL="8558100" algn="l" defTabSz="3423241" rtl="0" eaLnBrk="1" latinLnBrk="0" hangingPunct="1">
      <a:defRPr sz="4493" kern="1200">
        <a:solidFill>
          <a:schemeClr val="tx1"/>
        </a:solidFill>
        <a:latin typeface="+mn-lt"/>
        <a:ea typeface="+mn-ea"/>
        <a:cs typeface="+mn-cs"/>
      </a:defRPr>
    </a:lvl6pPr>
    <a:lvl7pPr marL="10269719" algn="l" defTabSz="3423241" rtl="0" eaLnBrk="1" latinLnBrk="0" hangingPunct="1">
      <a:defRPr sz="4493" kern="1200">
        <a:solidFill>
          <a:schemeClr val="tx1"/>
        </a:solidFill>
        <a:latin typeface="+mn-lt"/>
        <a:ea typeface="+mn-ea"/>
        <a:cs typeface="+mn-cs"/>
      </a:defRPr>
    </a:lvl7pPr>
    <a:lvl8pPr marL="11981340" algn="l" defTabSz="3423241" rtl="0" eaLnBrk="1" latinLnBrk="0" hangingPunct="1">
      <a:defRPr sz="4493" kern="1200">
        <a:solidFill>
          <a:schemeClr val="tx1"/>
        </a:solidFill>
        <a:latin typeface="+mn-lt"/>
        <a:ea typeface="+mn-ea"/>
        <a:cs typeface="+mn-cs"/>
      </a:defRPr>
    </a:lvl8pPr>
    <a:lvl9pPr marL="13692959" algn="l" defTabSz="3423241" rtl="0" eaLnBrk="1" latinLnBrk="0" hangingPunct="1">
      <a:defRPr sz="4493"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71713" y="1143000"/>
            <a:ext cx="2314575"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AB6E3E3-42FB-CE42-B364-7AC1AFFA7ED7}" type="slidenum">
              <a:rPr lang="en-US" smtClean="0"/>
              <a:t>1</a:t>
            </a:fld>
            <a:endParaRPr lang="en-US"/>
          </a:p>
        </p:txBody>
      </p:sp>
    </p:spTree>
    <p:extLst>
      <p:ext uri="{BB962C8B-B14F-4D97-AF65-F5344CB8AC3E}">
        <p14:creationId xmlns:p14="http://schemas.microsoft.com/office/powerpoint/2010/main" val="37531042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68880" y="7183123"/>
            <a:ext cx="27980640" cy="15280640"/>
          </a:xfrm>
        </p:spPr>
        <p:txBody>
          <a:bodyPr anchor="b"/>
          <a:lstStyle>
            <a:lvl1pPr algn="ctr">
              <a:defRPr sz="21600"/>
            </a:lvl1pPr>
          </a:lstStyle>
          <a:p>
            <a:r>
              <a:rPr lang="en-US"/>
              <a:t>Click to edit Master title style</a:t>
            </a:r>
            <a:endParaRPr lang="en-US" dirty="0"/>
          </a:p>
        </p:txBody>
      </p:sp>
      <p:sp>
        <p:nvSpPr>
          <p:cNvPr id="3" name="Subtitle 2"/>
          <p:cNvSpPr>
            <a:spLocks noGrp="1"/>
          </p:cNvSpPr>
          <p:nvPr>
            <p:ph type="subTitle" idx="1"/>
          </p:nvPr>
        </p:nvSpPr>
        <p:spPr>
          <a:xfrm>
            <a:off x="4114800" y="23053043"/>
            <a:ext cx="24688800" cy="10596877"/>
          </a:xfrm>
        </p:spPr>
        <p:txBody>
          <a:bodyPr/>
          <a:lstStyle>
            <a:lvl1pPr marL="0" indent="0" algn="ctr">
              <a:buNone/>
              <a:defRPr sz="8640"/>
            </a:lvl1pPr>
            <a:lvl2pPr marL="1645920" indent="0" algn="ctr">
              <a:buNone/>
              <a:defRPr sz="7200"/>
            </a:lvl2pPr>
            <a:lvl3pPr marL="3291840" indent="0" algn="ctr">
              <a:buNone/>
              <a:defRPr sz="6480"/>
            </a:lvl3pPr>
            <a:lvl4pPr marL="4937760" indent="0" algn="ctr">
              <a:buNone/>
              <a:defRPr sz="5760"/>
            </a:lvl4pPr>
            <a:lvl5pPr marL="6583680" indent="0" algn="ctr">
              <a:buNone/>
              <a:defRPr sz="5760"/>
            </a:lvl5pPr>
            <a:lvl6pPr marL="8229600" indent="0" algn="ctr">
              <a:buNone/>
              <a:defRPr sz="5760"/>
            </a:lvl6pPr>
            <a:lvl7pPr marL="9875520" indent="0" algn="ctr">
              <a:buNone/>
              <a:defRPr sz="5760"/>
            </a:lvl7pPr>
            <a:lvl8pPr marL="11521440" indent="0" algn="ctr">
              <a:buNone/>
              <a:defRPr sz="5760"/>
            </a:lvl8pPr>
            <a:lvl9pPr marL="13167360" indent="0" algn="ctr">
              <a:buNone/>
              <a:defRPr sz="576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19C6E23-F6C9-654A-9E38-C53317A58364}" type="datetimeFigureOut">
              <a:rPr lang="en-US" smtClean="0"/>
              <a:t>3/5/2020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7E75DA-8B88-5445-8D21-B94FF5951084}" type="slidenum">
              <a:rPr lang="en-US" smtClean="0"/>
              <a:t>‹#›</a:t>
            </a:fld>
            <a:endParaRPr lang="en-US"/>
          </a:p>
        </p:txBody>
      </p:sp>
    </p:spTree>
    <p:extLst>
      <p:ext uri="{BB962C8B-B14F-4D97-AF65-F5344CB8AC3E}">
        <p14:creationId xmlns:p14="http://schemas.microsoft.com/office/powerpoint/2010/main" val="32436766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19C6E23-F6C9-654A-9E38-C53317A58364}" type="datetimeFigureOut">
              <a:rPr lang="en-US" smtClean="0"/>
              <a:t>3/5/2020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7E75DA-8B88-5445-8D21-B94FF5951084}" type="slidenum">
              <a:rPr lang="en-US" smtClean="0"/>
              <a:t>‹#›</a:t>
            </a:fld>
            <a:endParaRPr lang="en-US"/>
          </a:p>
        </p:txBody>
      </p:sp>
    </p:spTree>
    <p:extLst>
      <p:ext uri="{BB962C8B-B14F-4D97-AF65-F5344CB8AC3E}">
        <p14:creationId xmlns:p14="http://schemas.microsoft.com/office/powerpoint/2010/main" val="38044851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3557232" y="2336800"/>
            <a:ext cx="7098030" cy="3719576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263142" y="2336800"/>
            <a:ext cx="20882610" cy="37195763"/>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19C6E23-F6C9-654A-9E38-C53317A58364}" type="datetimeFigureOut">
              <a:rPr lang="en-US" smtClean="0"/>
              <a:t>3/5/2020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7E75DA-8B88-5445-8D21-B94FF5951084}" type="slidenum">
              <a:rPr lang="en-US" smtClean="0"/>
              <a:t>‹#›</a:t>
            </a:fld>
            <a:endParaRPr lang="en-US"/>
          </a:p>
        </p:txBody>
      </p:sp>
    </p:spTree>
    <p:extLst>
      <p:ext uri="{BB962C8B-B14F-4D97-AF65-F5344CB8AC3E}">
        <p14:creationId xmlns:p14="http://schemas.microsoft.com/office/powerpoint/2010/main" val="6228734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19C6E23-F6C9-654A-9E38-C53317A58364}" type="datetimeFigureOut">
              <a:rPr lang="en-US" smtClean="0"/>
              <a:t>3/5/2020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7E75DA-8B88-5445-8D21-B94FF5951084}" type="slidenum">
              <a:rPr lang="en-US" smtClean="0"/>
              <a:t>‹#›</a:t>
            </a:fld>
            <a:endParaRPr lang="en-US"/>
          </a:p>
        </p:txBody>
      </p:sp>
    </p:spTree>
    <p:extLst>
      <p:ext uri="{BB962C8B-B14F-4D97-AF65-F5344CB8AC3E}">
        <p14:creationId xmlns:p14="http://schemas.microsoft.com/office/powerpoint/2010/main" val="4948413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245997" y="10942333"/>
            <a:ext cx="28392120" cy="18257517"/>
          </a:xfrm>
        </p:spPr>
        <p:txBody>
          <a:bodyPr anchor="b"/>
          <a:lstStyle>
            <a:lvl1pPr>
              <a:defRPr sz="21600"/>
            </a:lvl1pPr>
          </a:lstStyle>
          <a:p>
            <a:r>
              <a:rPr lang="en-US"/>
              <a:t>Click to edit Master title style</a:t>
            </a:r>
            <a:endParaRPr lang="en-US" dirty="0"/>
          </a:p>
        </p:txBody>
      </p:sp>
      <p:sp>
        <p:nvSpPr>
          <p:cNvPr id="3" name="Text Placeholder 2"/>
          <p:cNvSpPr>
            <a:spLocks noGrp="1"/>
          </p:cNvSpPr>
          <p:nvPr>
            <p:ph type="body" idx="1"/>
          </p:nvPr>
        </p:nvSpPr>
        <p:spPr>
          <a:xfrm>
            <a:off x="2245997" y="29372573"/>
            <a:ext cx="28392120" cy="9601197"/>
          </a:xfrm>
        </p:spPr>
        <p:txBody>
          <a:bodyPr/>
          <a:lstStyle>
            <a:lvl1pPr marL="0" indent="0">
              <a:buNone/>
              <a:defRPr sz="8640">
                <a:solidFill>
                  <a:schemeClr val="tx1"/>
                </a:solidFill>
              </a:defRPr>
            </a:lvl1pPr>
            <a:lvl2pPr marL="1645920" indent="0">
              <a:buNone/>
              <a:defRPr sz="7200">
                <a:solidFill>
                  <a:schemeClr val="tx1">
                    <a:tint val="75000"/>
                  </a:schemeClr>
                </a:solidFill>
              </a:defRPr>
            </a:lvl2pPr>
            <a:lvl3pPr marL="3291840" indent="0">
              <a:buNone/>
              <a:defRPr sz="6480">
                <a:solidFill>
                  <a:schemeClr val="tx1">
                    <a:tint val="75000"/>
                  </a:schemeClr>
                </a:solidFill>
              </a:defRPr>
            </a:lvl3pPr>
            <a:lvl4pPr marL="4937760" indent="0">
              <a:buNone/>
              <a:defRPr sz="5760">
                <a:solidFill>
                  <a:schemeClr val="tx1">
                    <a:tint val="75000"/>
                  </a:schemeClr>
                </a:solidFill>
              </a:defRPr>
            </a:lvl4pPr>
            <a:lvl5pPr marL="6583680" indent="0">
              <a:buNone/>
              <a:defRPr sz="5760">
                <a:solidFill>
                  <a:schemeClr val="tx1">
                    <a:tint val="75000"/>
                  </a:schemeClr>
                </a:solidFill>
              </a:defRPr>
            </a:lvl5pPr>
            <a:lvl6pPr marL="8229600" indent="0">
              <a:buNone/>
              <a:defRPr sz="5760">
                <a:solidFill>
                  <a:schemeClr val="tx1">
                    <a:tint val="75000"/>
                  </a:schemeClr>
                </a:solidFill>
              </a:defRPr>
            </a:lvl6pPr>
            <a:lvl7pPr marL="9875520" indent="0">
              <a:buNone/>
              <a:defRPr sz="5760">
                <a:solidFill>
                  <a:schemeClr val="tx1">
                    <a:tint val="75000"/>
                  </a:schemeClr>
                </a:solidFill>
              </a:defRPr>
            </a:lvl7pPr>
            <a:lvl8pPr marL="11521440" indent="0">
              <a:buNone/>
              <a:defRPr sz="5760">
                <a:solidFill>
                  <a:schemeClr val="tx1">
                    <a:tint val="75000"/>
                  </a:schemeClr>
                </a:solidFill>
              </a:defRPr>
            </a:lvl8pPr>
            <a:lvl9pPr marL="13167360" indent="0">
              <a:buNone/>
              <a:defRPr sz="576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19C6E23-F6C9-654A-9E38-C53317A58364}" type="datetimeFigureOut">
              <a:rPr lang="en-US" smtClean="0"/>
              <a:t>3/5/2020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7E75DA-8B88-5445-8D21-B94FF5951084}" type="slidenum">
              <a:rPr lang="en-US" smtClean="0"/>
              <a:t>‹#›</a:t>
            </a:fld>
            <a:endParaRPr lang="en-US"/>
          </a:p>
        </p:txBody>
      </p:sp>
    </p:spTree>
    <p:extLst>
      <p:ext uri="{BB962C8B-B14F-4D97-AF65-F5344CB8AC3E}">
        <p14:creationId xmlns:p14="http://schemas.microsoft.com/office/powerpoint/2010/main" val="16144708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263140" y="11684000"/>
            <a:ext cx="13990320" cy="278485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16664940" y="11684000"/>
            <a:ext cx="13990320" cy="278485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19C6E23-F6C9-654A-9E38-C53317A58364}" type="datetimeFigureOut">
              <a:rPr lang="en-US" smtClean="0"/>
              <a:t>3/5/2020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A7E75DA-8B88-5445-8D21-B94FF5951084}" type="slidenum">
              <a:rPr lang="en-US" smtClean="0"/>
              <a:t>‹#›</a:t>
            </a:fld>
            <a:endParaRPr lang="en-US"/>
          </a:p>
        </p:txBody>
      </p:sp>
    </p:spTree>
    <p:extLst>
      <p:ext uri="{BB962C8B-B14F-4D97-AF65-F5344CB8AC3E}">
        <p14:creationId xmlns:p14="http://schemas.microsoft.com/office/powerpoint/2010/main" val="28390941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267428" y="2336810"/>
            <a:ext cx="28392120" cy="8483603"/>
          </a:xfrm>
        </p:spPr>
        <p:txBody>
          <a:bodyPr/>
          <a:lstStyle/>
          <a:p>
            <a:r>
              <a:rPr lang="en-US"/>
              <a:t>Click to edit Master title style</a:t>
            </a:r>
            <a:endParaRPr lang="en-US" dirty="0"/>
          </a:p>
        </p:txBody>
      </p:sp>
      <p:sp>
        <p:nvSpPr>
          <p:cNvPr id="3" name="Text Placeholder 2"/>
          <p:cNvSpPr>
            <a:spLocks noGrp="1"/>
          </p:cNvSpPr>
          <p:nvPr>
            <p:ph type="body" idx="1"/>
          </p:nvPr>
        </p:nvSpPr>
        <p:spPr>
          <a:xfrm>
            <a:off x="2267431" y="10759443"/>
            <a:ext cx="13926024" cy="5273037"/>
          </a:xfrm>
        </p:spPr>
        <p:txBody>
          <a:bodyPr anchor="b"/>
          <a:lstStyle>
            <a:lvl1pPr marL="0" indent="0">
              <a:buNone/>
              <a:defRPr sz="8640" b="1"/>
            </a:lvl1pPr>
            <a:lvl2pPr marL="1645920" indent="0">
              <a:buNone/>
              <a:defRPr sz="7200" b="1"/>
            </a:lvl2pPr>
            <a:lvl3pPr marL="3291840" indent="0">
              <a:buNone/>
              <a:defRPr sz="6480" b="1"/>
            </a:lvl3pPr>
            <a:lvl4pPr marL="4937760" indent="0">
              <a:buNone/>
              <a:defRPr sz="5760" b="1"/>
            </a:lvl4pPr>
            <a:lvl5pPr marL="6583680" indent="0">
              <a:buNone/>
              <a:defRPr sz="5760" b="1"/>
            </a:lvl5pPr>
            <a:lvl6pPr marL="8229600" indent="0">
              <a:buNone/>
              <a:defRPr sz="5760" b="1"/>
            </a:lvl6pPr>
            <a:lvl7pPr marL="9875520" indent="0">
              <a:buNone/>
              <a:defRPr sz="5760" b="1"/>
            </a:lvl7pPr>
            <a:lvl8pPr marL="11521440" indent="0">
              <a:buNone/>
              <a:defRPr sz="5760" b="1"/>
            </a:lvl8pPr>
            <a:lvl9pPr marL="13167360" indent="0">
              <a:buNone/>
              <a:defRPr sz="5760" b="1"/>
            </a:lvl9pPr>
          </a:lstStyle>
          <a:p>
            <a:pPr lvl="0"/>
            <a:r>
              <a:rPr lang="en-US"/>
              <a:t>Edit Master text styles</a:t>
            </a:r>
          </a:p>
        </p:txBody>
      </p:sp>
      <p:sp>
        <p:nvSpPr>
          <p:cNvPr id="4" name="Content Placeholder 3"/>
          <p:cNvSpPr>
            <a:spLocks noGrp="1"/>
          </p:cNvSpPr>
          <p:nvPr>
            <p:ph sz="half" idx="2"/>
          </p:nvPr>
        </p:nvSpPr>
        <p:spPr>
          <a:xfrm>
            <a:off x="2267431" y="16032480"/>
            <a:ext cx="13926024" cy="235813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16664942" y="10759443"/>
            <a:ext cx="13994608" cy="5273037"/>
          </a:xfrm>
        </p:spPr>
        <p:txBody>
          <a:bodyPr anchor="b"/>
          <a:lstStyle>
            <a:lvl1pPr marL="0" indent="0">
              <a:buNone/>
              <a:defRPr sz="8640" b="1"/>
            </a:lvl1pPr>
            <a:lvl2pPr marL="1645920" indent="0">
              <a:buNone/>
              <a:defRPr sz="7200" b="1"/>
            </a:lvl2pPr>
            <a:lvl3pPr marL="3291840" indent="0">
              <a:buNone/>
              <a:defRPr sz="6480" b="1"/>
            </a:lvl3pPr>
            <a:lvl4pPr marL="4937760" indent="0">
              <a:buNone/>
              <a:defRPr sz="5760" b="1"/>
            </a:lvl4pPr>
            <a:lvl5pPr marL="6583680" indent="0">
              <a:buNone/>
              <a:defRPr sz="5760" b="1"/>
            </a:lvl5pPr>
            <a:lvl6pPr marL="8229600" indent="0">
              <a:buNone/>
              <a:defRPr sz="5760" b="1"/>
            </a:lvl6pPr>
            <a:lvl7pPr marL="9875520" indent="0">
              <a:buNone/>
              <a:defRPr sz="5760" b="1"/>
            </a:lvl7pPr>
            <a:lvl8pPr marL="11521440" indent="0">
              <a:buNone/>
              <a:defRPr sz="5760" b="1"/>
            </a:lvl8pPr>
            <a:lvl9pPr marL="13167360" indent="0">
              <a:buNone/>
              <a:defRPr sz="5760" b="1"/>
            </a:lvl9pPr>
          </a:lstStyle>
          <a:p>
            <a:pPr lvl="0"/>
            <a:r>
              <a:rPr lang="en-US"/>
              <a:t>Edit Master text styles</a:t>
            </a:r>
          </a:p>
        </p:txBody>
      </p:sp>
      <p:sp>
        <p:nvSpPr>
          <p:cNvPr id="6" name="Content Placeholder 5"/>
          <p:cNvSpPr>
            <a:spLocks noGrp="1"/>
          </p:cNvSpPr>
          <p:nvPr>
            <p:ph sz="quarter" idx="4"/>
          </p:nvPr>
        </p:nvSpPr>
        <p:spPr>
          <a:xfrm>
            <a:off x="16664942" y="16032480"/>
            <a:ext cx="13994608" cy="235813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19C6E23-F6C9-654A-9E38-C53317A58364}" type="datetimeFigureOut">
              <a:rPr lang="en-US" smtClean="0"/>
              <a:t>3/5/2020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A7E75DA-8B88-5445-8D21-B94FF5951084}" type="slidenum">
              <a:rPr lang="en-US" smtClean="0"/>
              <a:t>‹#›</a:t>
            </a:fld>
            <a:endParaRPr lang="en-US"/>
          </a:p>
        </p:txBody>
      </p:sp>
    </p:spTree>
    <p:extLst>
      <p:ext uri="{BB962C8B-B14F-4D97-AF65-F5344CB8AC3E}">
        <p14:creationId xmlns:p14="http://schemas.microsoft.com/office/powerpoint/2010/main" val="8637600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19C6E23-F6C9-654A-9E38-C53317A58364}" type="datetimeFigureOut">
              <a:rPr lang="en-US" smtClean="0"/>
              <a:t>3/5/2020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A7E75DA-8B88-5445-8D21-B94FF5951084}" type="slidenum">
              <a:rPr lang="en-US" smtClean="0"/>
              <a:t>‹#›</a:t>
            </a:fld>
            <a:endParaRPr lang="en-US"/>
          </a:p>
        </p:txBody>
      </p:sp>
    </p:spTree>
    <p:extLst>
      <p:ext uri="{BB962C8B-B14F-4D97-AF65-F5344CB8AC3E}">
        <p14:creationId xmlns:p14="http://schemas.microsoft.com/office/powerpoint/2010/main" val="38802104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19C6E23-F6C9-654A-9E38-C53317A58364}" type="datetimeFigureOut">
              <a:rPr lang="en-US" smtClean="0"/>
              <a:t>3/5/2020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A7E75DA-8B88-5445-8D21-B94FF5951084}" type="slidenum">
              <a:rPr lang="en-US" smtClean="0"/>
              <a:t>‹#›</a:t>
            </a:fld>
            <a:endParaRPr lang="en-US"/>
          </a:p>
        </p:txBody>
      </p:sp>
    </p:spTree>
    <p:extLst>
      <p:ext uri="{BB962C8B-B14F-4D97-AF65-F5344CB8AC3E}">
        <p14:creationId xmlns:p14="http://schemas.microsoft.com/office/powerpoint/2010/main" val="23375165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67428" y="2926080"/>
            <a:ext cx="10617041" cy="10241280"/>
          </a:xfrm>
        </p:spPr>
        <p:txBody>
          <a:bodyPr anchor="b"/>
          <a:lstStyle>
            <a:lvl1pPr>
              <a:defRPr sz="11520"/>
            </a:lvl1pPr>
          </a:lstStyle>
          <a:p>
            <a:r>
              <a:rPr lang="en-US"/>
              <a:t>Click to edit Master title style</a:t>
            </a:r>
            <a:endParaRPr lang="en-US" dirty="0"/>
          </a:p>
        </p:txBody>
      </p:sp>
      <p:sp>
        <p:nvSpPr>
          <p:cNvPr id="3" name="Content Placeholder 2"/>
          <p:cNvSpPr>
            <a:spLocks noGrp="1"/>
          </p:cNvSpPr>
          <p:nvPr>
            <p:ph idx="1"/>
          </p:nvPr>
        </p:nvSpPr>
        <p:spPr>
          <a:xfrm>
            <a:off x="13994608" y="6319530"/>
            <a:ext cx="16664940" cy="31191200"/>
          </a:xfrm>
        </p:spPr>
        <p:txBody>
          <a:bodyPr/>
          <a:lstStyle>
            <a:lvl1pPr>
              <a:defRPr sz="11520"/>
            </a:lvl1pPr>
            <a:lvl2pPr>
              <a:defRPr sz="10080"/>
            </a:lvl2pPr>
            <a:lvl3pPr>
              <a:defRPr sz="8640"/>
            </a:lvl3pPr>
            <a:lvl4pPr>
              <a:defRPr sz="7200"/>
            </a:lvl4pPr>
            <a:lvl5pPr>
              <a:defRPr sz="7200"/>
            </a:lvl5pPr>
            <a:lvl6pPr>
              <a:defRPr sz="7200"/>
            </a:lvl6pPr>
            <a:lvl7pPr>
              <a:defRPr sz="7200"/>
            </a:lvl7pPr>
            <a:lvl8pPr>
              <a:defRPr sz="7200"/>
            </a:lvl8pPr>
            <a:lvl9pPr>
              <a:defRPr sz="7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267428" y="13167360"/>
            <a:ext cx="10617041" cy="24394163"/>
          </a:xfrm>
        </p:spPr>
        <p:txBody>
          <a:bodyPr/>
          <a:lstStyle>
            <a:lvl1pPr marL="0" indent="0">
              <a:buNone/>
              <a:defRPr sz="5760"/>
            </a:lvl1pPr>
            <a:lvl2pPr marL="1645920" indent="0">
              <a:buNone/>
              <a:defRPr sz="5040"/>
            </a:lvl2pPr>
            <a:lvl3pPr marL="3291840" indent="0">
              <a:buNone/>
              <a:defRPr sz="4320"/>
            </a:lvl3pPr>
            <a:lvl4pPr marL="4937760" indent="0">
              <a:buNone/>
              <a:defRPr sz="3600"/>
            </a:lvl4pPr>
            <a:lvl5pPr marL="6583680" indent="0">
              <a:buNone/>
              <a:defRPr sz="3600"/>
            </a:lvl5pPr>
            <a:lvl6pPr marL="8229600" indent="0">
              <a:buNone/>
              <a:defRPr sz="3600"/>
            </a:lvl6pPr>
            <a:lvl7pPr marL="9875520" indent="0">
              <a:buNone/>
              <a:defRPr sz="3600"/>
            </a:lvl7pPr>
            <a:lvl8pPr marL="11521440" indent="0">
              <a:buNone/>
              <a:defRPr sz="3600"/>
            </a:lvl8pPr>
            <a:lvl9pPr marL="13167360" indent="0">
              <a:buNone/>
              <a:defRPr sz="3600"/>
            </a:lvl9pPr>
          </a:lstStyle>
          <a:p>
            <a:pPr lvl="0"/>
            <a:r>
              <a:rPr lang="en-US"/>
              <a:t>Edit Master text styles</a:t>
            </a:r>
          </a:p>
        </p:txBody>
      </p:sp>
      <p:sp>
        <p:nvSpPr>
          <p:cNvPr id="5" name="Date Placeholder 4"/>
          <p:cNvSpPr>
            <a:spLocks noGrp="1"/>
          </p:cNvSpPr>
          <p:nvPr>
            <p:ph type="dt" sz="half" idx="10"/>
          </p:nvPr>
        </p:nvSpPr>
        <p:spPr/>
        <p:txBody>
          <a:bodyPr/>
          <a:lstStyle/>
          <a:p>
            <a:fld id="{919C6E23-F6C9-654A-9E38-C53317A58364}" type="datetimeFigureOut">
              <a:rPr lang="en-US" smtClean="0"/>
              <a:t>3/5/2020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A7E75DA-8B88-5445-8D21-B94FF5951084}" type="slidenum">
              <a:rPr lang="en-US" smtClean="0"/>
              <a:t>‹#›</a:t>
            </a:fld>
            <a:endParaRPr lang="en-US"/>
          </a:p>
        </p:txBody>
      </p:sp>
    </p:spTree>
    <p:extLst>
      <p:ext uri="{BB962C8B-B14F-4D97-AF65-F5344CB8AC3E}">
        <p14:creationId xmlns:p14="http://schemas.microsoft.com/office/powerpoint/2010/main" val="21500847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67428" y="2926080"/>
            <a:ext cx="10617041" cy="10241280"/>
          </a:xfrm>
        </p:spPr>
        <p:txBody>
          <a:bodyPr anchor="b"/>
          <a:lstStyle>
            <a:lvl1pPr>
              <a:defRPr sz="11520"/>
            </a:lvl1pPr>
          </a:lstStyle>
          <a:p>
            <a:r>
              <a:rPr lang="en-US"/>
              <a:t>Click to edit Master title style</a:t>
            </a:r>
            <a:endParaRPr lang="en-US" dirty="0"/>
          </a:p>
        </p:txBody>
      </p:sp>
      <p:sp>
        <p:nvSpPr>
          <p:cNvPr id="3" name="Picture Placeholder 2"/>
          <p:cNvSpPr>
            <a:spLocks noGrp="1" noChangeAspect="1"/>
          </p:cNvSpPr>
          <p:nvPr>
            <p:ph type="pic" idx="1"/>
          </p:nvPr>
        </p:nvSpPr>
        <p:spPr>
          <a:xfrm>
            <a:off x="13994608" y="6319530"/>
            <a:ext cx="16664940" cy="31191200"/>
          </a:xfrm>
        </p:spPr>
        <p:txBody>
          <a:bodyPr anchor="t"/>
          <a:lstStyle>
            <a:lvl1pPr marL="0" indent="0">
              <a:buNone/>
              <a:defRPr sz="11520"/>
            </a:lvl1pPr>
            <a:lvl2pPr marL="1645920" indent="0">
              <a:buNone/>
              <a:defRPr sz="10080"/>
            </a:lvl2pPr>
            <a:lvl3pPr marL="3291840" indent="0">
              <a:buNone/>
              <a:defRPr sz="8640"/>
            </a:lvl3pPr>
            <a:lvl4pPr marL="4937760" indent="0">
              <a:buNone/>
              <a:defRPr sz="7200"/>
            </a:lvl4pPr>
            <a:lvl5pPr marL="6583680" indent="0">
              <a:buNone/>
              <a:defRPr sz="7200"/>
            </a:lvl5pPr>
            <a:lvl6pPr marL="8229600" indent="0">
              <a:buNone/>
              <a:defRPr sz="7200"/>
            </a:lvl6pPr>
            <a:lvl7pPr marL="9875520" indent="0">
              <a:buNone/>
              <a:defRPr sz="7200"/>
            </a:lvl7pPr>
            <a:lvl8pPr marL="11521440" indent="0">
              <a:buNone/>
              <a:defRPr sz="7200"/>
            </a:lvl8pPr>
            <a:lvl9pPr marL="13167360" indent="0">
              <a:buNone/>
              <a:defRPr sz="7200"/>
            </a:lvl9pPr>
          </a:lstStyle>
          <a:p>
            <a:r>
              <a:rPr lang="en-US"/>
              <a:t>Click icon to add picture</a:t>
            </a:r>
            <a:endParaRPr lang="en-US" dirty="0"/>
          </a:p>
        </p:txBody>
      </p:sp>
      <p:sp>
        <p:nvSpPr>
          <p:cNvPr id="4" name="Text Placeholder 3"/>
          <p:cNvSpPr>
            <a:spLocks noGrp="1"/>
          </p:cNvSpPr>
          <p:nvPr>
            <p:ph type="body" sz="half" idx="2"/>
          </p:nvPr>
        </p:nvSpPr>
        <p:spPr>
          <a:xfrm>
            <a:off x="2267428" y="13167360"/>
            <a:ext cx="10617041" cy="24394163"/>
          </a:xfrm>
        </p:spPr>
        <p:txBody>
          <a:bodyPr/>
          <a:lstStyle>
            <a:lvl1pPr marL="0" indent="0">
              <a:buNone/>
              <a:defRPr sz="5760"/>
            </a:lvl1pPr>
            <a:lvl2pPr marL="1645920" indent="0">
              <a:buNone/>
              <a:defRPr sz="5040"/>
            </a:lvl2pPr>
            <a:lvl3pPr marL="3291840" indent="0">
              <a:buNone/>
              <a:defRPr sz="4320"/>
            </a:lvl3pPr>
            <a:lvl4pPr marL="4937760" indent="0">
              <a:buNone/>
              <a:defRPr sz="3600"/>
            </a:lvl4pPr>
            <a:lvl5pPr marL="6583680" indent="0">
              <a:buNone/>
              <a:defRPr sz="3600"/>
            </a:lvl5pPr>
            <a:lvl6pPr marL="8229600" indent="0">
              <a:buNone/>
              <a:defRPr sz="3600"/>
            </a:lvl6pPr>
            <a:lvl7pPr marL="9875520" indent="0">
              <a:buNone/>
              <a:defRPr sz="3600"/>
            </a:lvl7pPr>
            <a:lvl8pPr marL="11521440" indent="0">
              <a:buNone/>
              <a:defRPr sz="3600"/>
            </a:lvl8pPr>
            <a:lvl9pPr marL="13167360" indent="0">
              <a:buNone/>
              <a:defRPr sz="3600"/>
            </a:lvl9pPr>
          </a:lstStyle>
          <a:p>
            <a:pPr lvl="0"/>
            <a:r>
              <a:rPr lang="en-US"/>
              <a:t>Edit Master text styles</a:t>
            </a:r>
          </a:p>
        </p:txBody>
      </p:sp>
      <p:sp>
        <p:nvSpPr>
          <p:cNvPr id="5" name="Date Placeholder 4"/>
          <p:cNvSpPr>
            <a:spLocks noGrp="1"/>
          </p:cNvSpPr>
          <p:nvPr>
            <p:ph type="dt" sz="half" idx="10"/>
          </p:nvPr>
        </p:nvSpPr>
        <p:spPr/>
        <p:txBody>
          <a:bodyPr/>
          <a:lstStyle/>
          <a:p>
            <a:fld id="{919C6E23-F6C9-654A-9E38-C53317A58364}" type="datetimeFigureOut">
              <a:rPr lang="en-US" smtClean="0"/>
              <a:t>3/5/2020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A7E75DA-8B88-5445-8D21-B94FF5951084}" type="slidenum">
              <a:rPr lang="en-US" smtClean="0"/>
              <a:t>‹#›</a:t>
            </a:fld>
            <a:endParaRPr lang="en-US"/>
          </a:p>
        </p:txBody>
      </p:sp>
    </p:spTree>
    <p:extLst>
      <p:ext uri="{BB962C8B-B14F-4D97-AF65-F5344CB8AC3E}">
        <p14:creationId xmlns:p14="http://schemas.microsoft.com/office/powerpoint/2010/main" val="16207231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63140" y="2336810"/>
            <a:ext cx="28392120" cy="848360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63140" y="11684000"/>
            <a:ext cx="28392120" cy="2784856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263140" y="40680650"/>
            <a:ext cx="7406640" cy="2336800"/>
          </a:xfrm>
          <a:prstGeom prst="rect">
            <a:avLst/>
          </a:prstGeom>
        </p:spPr>
        <p:txBody>
          <a:bodyPr vert="horz" lIns="91440" tIns="45720" rIns="91440" bIns="45720" rtlCol="0" anchor="ctr"/>
          <a:lstStyle>
            <a:lvl1pPr algn="l">
              <a:defRPr sz="4320">
                <a:solidFill>
                  <a:schemeClr val="tx1">
                    <a:tint val="75000"/>
                  </a:schemeClr>
                </a:solidFill>
              </a:defRPr>
            </a:lvl1pPr>
          </a:lstStyle>
          <a:p>
            <a:fld id="{919C6E23-F6C9-654A-9E38-C53317A58364}" type="datetimeFigureOut">
              <a:rPr lang="en-US" smtClean="0"/>
              <a:t>3/5/2020</a:t>
            </a:fld>
            <a:endParaRPr lang="en-US"/>
          </a:p>
        </p:txBody>
      </p:sp>
      <p:sp>
        <p:nvSpPr>
          <p:cNvPr id="5" name="Footer Placeholder 4"/>
          <p:cNvSpPr>
            <a:spLocks noGrp="1"/>
          </p:cNvSpPr>
          <p:nvPr>
            <p:ph type="ftr" sz="quarter" idx="3"/>
          </p:nvPr>
        </p:nvSpPr>
        <p:spPr>
          <a:xfrm>
            <a:off x="10904220" y="40680650"/>
            <a:ext cx="11109960" cy="2336800"/>
          </a:xfrm>
          <a:prstGeom prst="rect">
            <a:avLst/>
          </a:prstGeom>
        </p:spPr>
        <p:txBody>
          <a:bodyPr vert="horz" lIns="91440" tIns="45720" rIns="91440" bIns="45720" rtlCol="0" anchor="ctr"/>
          <a:lstStyle>
            <a:lvl1pPr algn="ctr">
              <a:defRPr sz="432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23248620" y="40680650"/>
            <a:ext cx="7406640" cy="2336800"/>
          </a:xfrm>
          <a:prstGeom prst="rect">
            <a:avLst/>
          </a:prstGeom>
        </p:spPr>
        <p:txBody>
          <a:bodyPr vert="horz" lIns="91440" tIns="45720" rIns="91440" bIns="45720" rtlCol="0" anchor="ctr"/>
          <a:lstStyle>
            <a:lvl1pPr algn="r">
              <a:defRPr sz="4320">
                <a:solidFill>
                  <a:schemeClr val="tx1">
                    <a:tint val="75000"/>
                  </a:schemeClr>
                </a:solidFill>
              </a:defRPr>
            </a:lvl1pPr>
          </a:lstStyle>
          <a:p>
            <a:fld id="{DA7E75DA-8B88-5445-8D21-B94FF5951084}" type="slidenum">
              <a:rPr lang="en-US" smtClean="0"/>
              <a:t>‹#›</a:t>
            </a:fld>
            <a:endParaRPr lang="en-US"/>
          </a:p>
        </p:txBody>
      </p:sp>
    </p:spTree>
    <p:extLst>
      <p:ext uri="{BB962C8B-B14F-4D97-AF65-F5344CB8AC3E}">
        <p14:creationId xmlns:p14="http://schemas.microsoft.com/office/powerpoint/2010/main" val="345565706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3291840" rtl="0" eaLnBrk="1" latinLnBrk="0" hangingPunct="1">
        <a:lnSpc>
          <a:spcPct val="90000"/>
        </a:lnSpc>
        <a:spcBef>
          <a:spcPct val="0"/>
        </a:spcBef>
        <a:buNone/>
        <a:defRPr sz="15840" kern="1200">
          <a:solidFill>
            <a:schemeClr val="tx1"/>
          </a:solidFill>
          <a:latin typeface="+mj-lt"/>
          <a:ea typeface="+mj-ea"/>
          <a:cs typeface="+mj-cs"/>
        </a:defRPr>
      </a:lvl1pPr>
    </p:titleStyle>
    <p:bodyStyle>
      <a:lvl1pPr marL="822960" indent="-822960" algn="l" defTabSz="3291840" rtl="0" eaLnBrk="1" latinLnBrk="0" hangingPunct="1">
        <a:lnSpc>
          <a:spcPct val="90000"/>
        </a:lnSpc>
        <a:spcBef>
          <a:spcPts val="3600"/>
        </a:spcBef>
        <a:buFont typeface="Arial" panose="020B0604020202020204" pitchFamily="34" charset="0"/>
        <a:buChar char="•"/>
        <a:defRPr sz="10080" kern="1200">
          <a:solidFill>
            <a:schemeClr val="tx1"/>
          </a:solidFill>
          <a:latin typeface="+mn-lt"/>
          <a:ea typeface="+mn-ea"/>
          <a:cs typeface="+mn-cs"/>
        </a:defRPr>
      </a:lvl1pPr>
      <a:lvl2pPr marL="2468880" indent="-822960" algn="l" defTabSz="3291840" rtl="0" eaLnBrk="1" latinLnBrk="0" hangingPunct="1">
        <a:lnSpc>
          <a:spcPct val="90000"/>
        </a:lnSpc>
        <a:spcBef>
          <a:spcPts val="1800"/>
        </a:spcBef>
        <a:buFont typeface="Arial" panose="020B0604020202020204" pitchFamily="34" charset="0"/>
        <a:buChar char="•"/>
        <a:defRPr sz="8640" kern="1200">
          <a:solidFill>
            <a:schemeClr val="tx1"/>
          </a:solidFill>
          <a:latin typeface="+mn-lt"/>
          <a:ea typeface="+mn-ea"/>
          <a:cs typeface="+mn-cs"/>
        </a:defRPr>
      </a:lvl2pPr>
      <a:lvl3pPr marL="4114800" indent="-822960" algn="l" defTabSz="3291840" rtl="0" eaLnBrk="1" latinLnBrk="0" hangingPunct="1">
        <a:lnSpc>
          <a:spcPct val="90000"/>
        </a:lnSpc>
        <a:spcBef>
          <a:spcPts val="1800"/>
        </a:spcBef>
        <a:buFont typeface="Arial" panose="020B0604020202020204" pitchFamily="34" charset="0"/>
        <a:buChar char="•"/>
        <a:defRPr sz="7200" kern="1200">
          <a:solidFill>
            <a:schemeClr val="tx1"/>
          </a:solidFill>
          <a:latin typeface="+mn-lt"/>
          <a:ea typeface="+mn-ea"/>
          <a:cs typeface="+mn-cs"/>
        </a:defRPr>
      </a:lvl3pPr>
      <a:lvl4pPr marL="5760720" indent="-822960" algn="l" defTabSz="3291840" rtl="0" eaLnBrk="1" latinLnBrk="0" hangingPunct="1">
        <a:lnSpc>
          <a:spcPct val="90000"/>
        </a:lnSpc>
        <a:spcBef>
          <a:spcPts val="1800"/>
        </a:spcBef>
        <a:buFont typeface="Arial" panose="020B0604020202020204" pitchFamily="34" charset="0"/>
        <a:buChar char="•"/>
        <a:defRPr sz="6480" kern="1200">
          <a:solidFill>
            <a:schemeClr val="tx1"/>
          </a:solidFill>
          <a:latin typeface="+mn-lt"/>
          <a:ea typeface="+mn-ea"/>
          <a:cs typeface="+mn-cs"/>
        </a:defRPr>
      </a:lvl4pPr>
      <a:lvl5pPr marL="7406640" indent="-822960" algn="l" defTabSz="3291840" rtl="0" eaLnBrk="1" latinLnBrk="0" hangingPunct="1">
        <a:lnSpc>
          <a:spcPct val="90000"/>
        </a:lnSpc>
        <a:spcBef>
          <a:spcPts val="1800"/>
        </a:spcBef>
        <a:buFont typeface="Arial" panose="020B0604020202020204" pitchFamily="34" charset="0"/>
        <a:buChar char="•"/>
        <a:defRPr sz="6480" kern="1200">
          <a:solidFill>
            <a:schemeClr val="tx1"/>
          </a:solidFill>
          <a:latin typeface="+mn-lt"/>
          <a:ea typeface="+mn-ea"/>
          <a:cs typeface="+mn-cs"/>
        </a:defRPr>
      </a:lvl5pPr>
      <a:lvl6pPr marL="9052560" indent="-822960" algn="l" defTabSz="3291840" rtl="0" eaLnBrk="1" latinLnBrk="0" hangingPunct="1">
        <a:lnSpc>
          <a:spcPct val="90000"/>
        </a:lnSpc>
        <a:spcBef>
          <a:spcPts val="1800"/>
        </a:spcBef>
        <a:buFont typeface="Arial" panose="020B0604020202020204" pitchFamily="34" charset="0"/>
        <a:buChar char="•"/>
        <a:defRPr sz="6480" kern="1200">
          <a:solidFill>
            <a:schemeClr val="tx1"/>
          </a:solidFill>
          <a:latin typeface="+mn-lt"/>
          <a:ea typeface="+mn-ea"/>
          <a:cs typeface="+mn-cs"/>
        </a:defRPr>
      </a:lvl6pPr>
      <a:lvl7pPr marL="10698480" indent="-822960" algn="l" defTabSz="3291840" rtl="0" eaLnBrk="1" latinLnBrk="0" hangingPunct="1">
        <a:lnSpc>
          <a:spcPct val="90000"/>
        </a:lnSpc>
        <a:spcBef>
          <a:spcPts val="1800"/>
        </a:spcBef>
        <a:buFont typeface="Arial" panose="020B0604020202020204" pitchFamily="34" charset="0"/>
        <a:buChar char="•"/>
        <a:defRPr sz="6480" kern="1200">
          <a:solidFill>
            <a:schemeClr val="tx1"/>
          </a:solidFill>
          <a:latin typeface="+mn-lt"/>
          <a:ea typeface="+mn-ea"/>
          <a:cs typeface="+mn-cs"/>
        </a:defRPr>
      </a:lvl7pPr>
      <a:lvl8pPr marL="12344400" indent="-822960" algn="l" defTabSz="3291840" rtl="0" eaLnBrk="1" latinLnBrk="0" hangingPunct="1">
        <a:lnSpc>
          <a:spcPct val="90000"/>
        </a:lnSpc>
        <a:spcBef>
          <a:spcPts val="1800"/>
        </a:spcBef>
        <a:buFont typeface="Arial" panose="020B0604020202020204" pitchFamily="34" charset="0"/>
        <a:buChar char="•"/>
        <a:defRPr sz="6480" kern="1200">
          <a:solidFill>
            <a:schemeClr val="tx1"/>
          </a:solidFill>
          <a:latin typeface="+mn-lt"/>
          <a:ea typeface="+mn-ea"/>
          <a:cs typeface="+mn-cs"/>
        </a:defRPr>
      </a:lvl8pPr>
      <a:lvl9pPr marL="13990320" indent="-822960" algn="l" defTabSz="3291840" rtl="0" eaLnBrk="1" latinLnBrk="0" hangingPunct="1">
        <a:lnSpc>
          <a:spcPct val="90000"/>
        </a:lnSpc>
        <a:spcBef>
          <a:spcPts val="1800"/>
        </a:spcBef>
        <a:buFont typeface="Arial" panose="020B0604020202020204" pitchFamily="34" charset="0"/>
        <a:buChar char="•"/>
        <a:defRPr sz="6480" kern="1200">
          <a:solidFill>
            <a:schemeClr val="tx1"/>
          </a:solidFill>
          <a:latin typeface="+mn-lt"/>
          <a:ea typeface="+mn-ea"/>
          <a:cs typeface="+mn-cs"/>
        </a:defRPr>
      </a:lvl9pPr>
    </p:bodyStyle>
    <p:otherStyle>
      <a:defPPr>
        <a:defRPr lang="en-US"/>
      </a:defPPr>
      <a:lvl1pPr marL="0" algn="l" defTabSz="3291840" rtl="0" eaLnBrk="1" latinLnBrk="0" hangingPunct="1">
        <a:defRPr sz="6480" kern="1200">
          <a:solidFill>
            <a:schemeClr val="tx1"/>
          </a:solidFill>
          <a:latin typeface="+mn-lt"/>
          <a:ea typeface="+mn-ea"/>
          <a:cs typeface="+mn-cs"/>
        </a:defRPr>
      </a:lvl1pPr>
      <a:lvl2pPr marL="1645920" algn="l" defTabSz="3291840" rtl="0" eaLnBrk="1" latinLnBrk="0" hangingPunct="1">
        <a:defRPr sz="6480" kern="1200">
          <a:solidFill>
            <a:schemeClr val="tx1"/>
          </a:solidFill>
          <a:latin typeface="+mn-lt"/>
          <a:ea typeface="+mn-ea"/>
          <a:cs typeface="+mn-cs"/>
        </a:defRPr>
      </a:lvl2pPr>
      <a:lvl3pPr marL="3291840" algn="l" defTabSz="3291840" rtl="0" eaLnBrk="1" latinLnBrk="0" hangingPunct="1">
        <a:defRPr sz="6480" kern="1200">
          <a:solidFill>
            <a:schemeClr val="tx1"/>
          </a:solidFill>
          <a:latin typeface="+mn-lt"/>
          <a:ea typeface="+mn-ea"/>
          <a:cs typeface="+mn-cs"/>
        </a:defRPr>
      </a:lvl3pPr>
      <a:lvl4pPr marL="4937760" algn="l" defTabSz="3291840" rtl="0" eaLnBrk="1" latinLnBrk="0" hangingPunct="1">
        <a:defRPr sz="6480" kern="1200">
          <a:solidFill>
            <a:schemeClr val="tx1"/>
          </a:solidFill>
          <a:latin typeface="+mn-lt"/>
          <a:ea typeface="+mn-ea"/>
          <a:cs typeface="+mn-cs"/>
        </a:defRPr>
      </a:lvl4pPr>
      <a:lvl5pPr marL="6583680" algn="l" defTabSz="3291840" rtl="0" eaLnBrk="1" latinLnBrk="0" hangingPunct="1">
        <a:defRPr sz="6480" kern="1200">
          <a:solidFill>
            <a:schemeClr val="tx1"/>
          </a:solidFill>
          <a:latin typeface="+mn-lt"/>
          <a:ea typeface="+mn-ea"/>
          <a:cs typeface="+mn-cs"/>
        </a:defRPr>
      </a:lvl5pPr>
      <a:lvl6pPr marL="8229600" algn="l" defTabSz="3291840" rtl="0" eaLnBrk="1" latinLnBrk="0" hangingPunct="1">
        <a:defRPr sz="6480" kern="1200">
          <a:solidFill>
            <a:schemeClr val="tx1"/>
          </a:solidFill>
          <a:latin typeface="+mn-lt"/>
          <a:ea typeface="+mn-ea"/>
          <a:cs typeface="+mn-cs"/>
        </a:defRPr>
      </a:lvl6pPr>
      <a:lvl7pPr marL="9875520" algn="l" defTabSz="3291840" rtl="0" eaLnBrk="1" latinLnBrk="0" hangingPunct="1">
        <a:defRPr sz="6480" kern="1200">
          <a:solidFill>
            <a:schemeClr val="tx1"/>
          </a:solidFill>
          <a:latin typeface="+mn-lt"/>
          <a:ea typeface="+mn-ea"/>
          <a:cs typeface="+mn-cs"/>
        </a:defRPr>
      </a:lvl7pPr>
      <a:lvl8pPr marL="11521440" algn="l" defTabSz="3291840" rtl="0" eaLnBrk="1" latinLnBrk="0" hangingPunct="1">
        <a:defRPr sz="6480" kern="1200">
          <a:solidFill>
            <a:schemeClr val="tx1"/>
          </a:solidFill>
          <a:latin typeface="+mn-lt"/>
          <a:ea typeface="+mn-ea"/>
          <a:cs typeface="+mn-cs"/>
        </a:defRPr>
      </a:lvl8pPr>
      <a:lvl9pPr marL="13167360" algn="l" defTabSz="3291840" rtl="0" eaLnBrk="1" latinLnBrk="0" hangingPunct="1">
        <a:defRPr sz="648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emf"/><Relationship Id="rId4" Type="http://schemas.openxmlformats.org/officeDocument/2006/relationships/image" Target="../media/image2.emf"/></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811B65-0296-4A5E-85F9-ECEC18914261}"/>
              </a:ext>
            </a:extLst>
          </p:cNvPr>
          <p:cNvSpPr>
            <a:spLocks noGrp="1"/>
          </p:cNvSpPr>
          <p:nvPr>
            <p:ph type="ctrTitle"/>
          </p:nvPr>
        </p:nvSpPr>
        <p:spPr>
          <a:xfrm>
            <a:off x="1383659" y="2678793"/>
            <a:ext cx="27980640" cy="3759253"/>
          </a:xfrm>
        </p:spPr>
        <p:txBody>
          <a:bodyPr>
            <a:normAutofit fontScale="90000"/>
          </a:bodyPr>
          <a:lstStyle/>
          <a:p>
            <a:pPr algn="l"/>
            <a:r>
              <a:rPr lang="en-US" sz="14800" b="1" dirty="0">
                <a:solidFill>
                  <a:srgbClr val="225650"/>
                </a:solidFill>
                <a:latin typeface="Arial" panose="020B0604020202020204" pitchFamily="34" charset="0"/>
                <a:cs typeface="Arial" panose="020B0604020202020204" pitchFamily="34" charset="0"/>
              </a:rPr>
              <a:t>Title of academic poster</a:t>
            </a:r>
            <a:br>
              <a:rPr lang="en-US" sz="45000" b="1" dirty="0">
                <a:solidFill>
                  <a:srgbClr val="225650"/>
                </a:solidFill>
                <a:latin typeface="Arial" panose="020B0604020202020204" pitchFamily="34" charset="0"/>
                <a:cs typeface="Arial" panose="020B0604020202020204" pitchFamily="34" charset="0"/>
              </a:rPr>
            </a:br>
            <a:r>
              <a:rPr lang="en-US" sz="7100" dirty="0">
                <a:latin typeface="Arial" panose="020B0604020202020204" pitchFamily="34" charset="0"/>
                <a:cs typeface="Arial" panose="020B0604020202020204" pitchFamily="34" charset="0"/>
              </a:rPr>
              <a:t>Author(s)  |  Department </a:t>
            </a:r>
            <a:br>
              <a:rPr lang="en-US" sz="9600" dirty="0">
                <a:latin typeface="Arial" panose="020B0604020202020204" pitchFamily="34" charset="0"/>
                <a:cs typeface="Arial" panose="020B0604020202020204" pitchFamily="34" charset="0"/>
              </a:rPr>
            </a:br>
            <a:endParaRPr lang="en-US" dirty="0"/>
          </a:p>
        </p:txBody>
      </p:sp>
      <p:cxnSp>
        <p:nvCxnSpPr>
          <p:cNvPr id="16" name="Straight Connector 15" descr="Section divider ">
            <a:extLst>
              <a:ext uri="{FF2B5EF4-FFF2-40B4-BE49-F238E27FC236}">
                <a16:creationId xmlns:a16="http://schemas.microsoft.com/office/drawing/2014/main" id="{967F36AF-28F0-C34A-814F-75E3EBC436E0}"/>
              </a:ext>
            </a:extLst>
          </p:cNvPr>
          <p:cNvCxnSpPr>
            <a:cxnSpLocks/>
          </p:cNvCxnSpPr>
          <p:nvPr/>
        </p:nvCxnSpPr>
        <p:spPr>
          <a:xfrm flipH="1">
            <a:off x="959744" y="4282528"/>
            <a:ext cx="31074736" cy="0"/>
          </a:xfrm>
          <a:prstGeom prst="line">
            <a:avLst/>
          </a:prstGeom>
          <a:ln w="60325" cmpd="sng">
            <a:solidFill>
              <a:srgbClr val="225650"/>
            </a:solidFill>
            <a:prstDash val="solid"/>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E7220711-765C-D046-921B-4FD2D5CD83AD}"/>
              </a:ext>
            </a:extLst>
          </p:cNvPr>
          <p:cNvSpPr/>
          <p:nvPr/>
        </p:nvSpPr>
        <p:spPr>
          <a:xfrm>
            <a:off x="959744" y="4581918"/>
            <a:ext cx="14414235" cy="18236128"/>
          </a:xfrm>
          <a:prstGeom prst="rect">
            <a:avLst/>
          </a:prstGeom>
        </p:spPr>
        <p:txBody>
          <a:bodyPr wrap="square" numCol="1" anchor="t">
            <a:noAutofit/>
          </a:bodyPr>
          <a:lstStyle/>
          <a:p>
            <a:pPr marL="533451"/>
            <a:r>
              <a:rPr lang="en-US" sz="12800" b="1" dirty="0">
                <a:solidFill>
                  <a:srgbClr val="000000"/>
                </a:solidFill>
                <a:latin typeface="Arial" panose="020B0604020202020204" pitchFamily="34" charset="0"/>
                <a:ea typeface="MS Mincho" panose="02020609040205080304" pitchFamily="49" charset="-128"/>
                <a:cs typeface="Arial" panose="020B0604020202020204" pitchFamily="34" charset="0"/>
              </a:rPr>
              <a:t>Headline</a:t>
            </a:r>
            <a:endParaRPr lang="en-US" sz="5334" dirty="0">
              <a:solidFill>
                <a:srgbClr val="000000"/>
              </a:solidFill>
              <a:latin typeface="Arial" panose="020B0604020202020204" pitchFamily="34" charset="0"/>
              <a:ea typeface="MS Mincho" panose="02020609040205080304" pitchFamily="49" charset="-128"/>
              <a:cs typeface="Arial" panose="020B0604020202020204" pitchFamily="34" charset="0"/>
            </a:endParaRPr>
          </a:p>
          <a:p>
            <a:pPr marL="533451"/>
            <a:r>
              <a:rPr lang="en-US" sz="4266" b="1" dirty="0">
                <a:solidFill>
                  <a:srgbClr val="000000"/>
                </a:solidFill>
                <a:latin typeface="Arial" panose="020B0604020202020204" pitchFamily="34" charset="0"/>
                <a:ea typeface="MS Mincho" panose="02020609040205080304" pitchFamily="49" charset="-128"/>
                <a:cs typeface="Arial" panose="020B0604020202020204" pitchFamily="34" charset="0"/>
              </a:rPr>
              <a:t>This is a template for making flyers and other documents. Replace this text with your information. Use Helvetica (Arial) Bold for Headlines, Helvetica (Arial) Regular for other text. </a:t>
            </a:r>
          </a:p>
          <a:p>
            <a:pPr marL="533451"/>
            <a:endParaRPr lang="en-US" sz="3734" dirty="0">
              <a:solidFill>
                <a:srgbClr val="000000"/>
              </a:solidFill>
              <a:latin typeface="Arial" panose="020B0604020202020204" pitchFamily="34" charset="0"/>
              <a:ea typeface="MS Mincho" panose="02020609040205080304" pitchFamily="49" charset="-128"/>
              <a:cs typeface="Arial" panose="020B0604020202020204" pitchFamily="34" charset="0"/>
            </a:endParaRPr>
          </a:p>
          <a:p>
            <a:pPr marL="533451"/>
            <a:r>
              <a:rPr lang="en-US" sz="2666" dirty="0">
                <a:latin typeface="Arial" panose="020B0604020202020204" pitchFamily="34" charset="0"/>
                <a:cs typeface="Arial" panose="020B0604020202020204" pitchFamily="34" charset="0"/>
              </a:rPr>
              <a:t>This is the text on any page. This is the text on any page. This is the text on any page. This is the text page. This is the text on any page. This is the text on any page. This is the text any page. This is the text on any page. This is the text on any page.</a:t>
            </a:r>
          </a:p>
          <a:p>
            <a:pPr marL="533451"/>
            <a:endParaRPr lang="en-US" sz="2666" dirty="0">
              <a:latin typeface="Arial" panose="020B0604020202020204" pitchFamily="34" charset="0"/>
              <a:cs typeface="Arial" panose="020B0604020202020204" pitchFamily="34" charset="0"/>
            </a:endParaRPr>
          </a:p>
          <a:p>
            <a:pPr marL="533451"/>
            <a:r>
              <a:rPr lang="en-US" sz="2666" dirty="0">
                <a:latin typeface="Arial" panose="020B0604020202020204" pitchFamily="34" charset="0"/>
                <a:cs typeface="Arial" panose="020B0604020202020204" pitchFamily="34" charset="0"/>
              </a:rPr>
              <a:t>This is the text on any page. This is the text on any page. This is the text on any page. This is the text page. This is the text on any page. This is the text on any page. This is the text any page. This is the text on any page. This is the text on any page.</a:t>
            </a:r>
          </a:p>
          <a:p>
            <a:pPr marL="533451"/>
            <a:endParaRPr lang="en-US" sz="2666" dirty="0">
              <a:solidFill>
                <a:srgbClr val="000000"/>
              </a:solidFill>
              <a:latin typeface="Arial" panose="020B0604020202020204" pitchFamily="34" charset="0"/>
              <a:ea typeface="MS Mincho" panose="02020609040205080304" pitchFamily="49" charset="-128"/>
              <a:cs typeface="Arial" panose="020B0604020202020204" pitchFamily="34" charset="0"/>
            </a:endParaRPr>
          </a:p>
          <a:p>
            <a:pPr marL="533451"/>
            <a:r>
              <a:rPr lang="en-US" sz="2666" dirty="0">
                <a:latin typeface="Arial" panose="020B0604020202020204" pitchFamily="34" charset="0"/>
                <a:cs typeface="Arial" panose="020B0604020202020204" pitchFamily="34" charset="0"/>
              </a:rPr>
              <a:t>This is the text on any page. This is the text on any page. This is the text on any page. This is the text page. This is the text on any page. This is the text</a:t>
            </a:r>
          </a:p>
          <a:p>
            <a:pPr marL="533451"/>
            <a:r>
              <a:rPr lang="en-US" sz="2666" dirty="0">
                <a:latin typeface="Arial" panose="020B0604020202020204" pitchFamily="34" charset="0"/>
                <a:cs typeface="Arial" panose="020B0604020202020204" pitchFamily="34" charset="0"/>
              </a:rPr>
              <a:t>This is the text on any page. This is the text on any page. This is the text on</a:t>
            </a:r>
            <a:endParaRPr lang="en-US" sz="2666" dirty="0">
              <a:solidFill>
                <a:srgbClr val="000000"/>
              </a:solidFill>
              <a:latin typeface="Arial" panose="020B0604020202020204" pitchFamily="34" charset="0"/>
              <a:ea typeface="MS Mincho" panose="02020609040205080304" pitchFamily="49" charset="-128"/>
              <a:cs typeface="Arial" panose="020B0604020202020204" pitchFamily="34" charset="0"/>
            </a:endParaRPr>
          </a:p>
          <a:p>
            <a:pPr marL="533451"/>
            <a:r>
              <a:rPr lang="en-US" sz="2666" dirty="0">
                <a:latin typeface="Arial" panose="020B0604020202020204" pitchFamily="34" charset="0"/>
                <a:cs typeface="Arial" panose="020B0604020202020204" pitchFamily="34" charset="0"/>
              </a:rPr>
              <a:t>This is the text on any page. This is the text on any page. This is the text on any page. This is the text page. This is the text on any page. This is the text on any page. This is the text any page. This is the text on any page. This is the text on any page. This is the text on any page. This is the text page. This is the text on any page. This is the text on any page. This is the text any page. </a:t>
            </a:r>
          </a:p>
          <a:p>
            <a:pPr marL="533451"/>
            <a:endParaRPr lang="en-US" sz="3200" dirty="0">
              <a:latin typeface="Arial" panose="020B0604020202020204" pitchFamily="34" charset="0"/>
              <a:cs typeface="Arial" panose="020B0604020202020204" pitchFamily="34" charset="0"/>
            </a:endParaRPr>
          </a:p>
          <a:p>
            <a:pPr marL="533451"/>
            <a:r>
              <a:rPr lang="en-US" sz="2666" dirty="0">
                <a:latin typeface="Arial" panose="020B0604020202020204" pitchFamily="34" charset="0"/>
                <a:cs typeface="Arial" panose="020B0604020202020204" pitchFamily="34" charset="0"/>
              </a:rPr>
              <a:t>This is the text on any page. This is the text on any page. This is the text on any page. This is the text page. This is the text on any page. This is the text on any page. This is the text any page. This is the text on any page. This is the text on any page. This is the text on any page. This is the text on any page. This is the text on any page. This is the text page. This is the text on any page. This is the text on any page. This is the text any page. This is the text on any page. This is the text on any page.</a:t>
            </a:r>
          </a:p>
          <a:p>
            <a:pPr marL="533451"/>
            <a:endParaRPr lang="en-US" sz="2666" dirty="0">
              <a:latin typeface="Arial" panose="020B0604020202020204" pitchFamily="34" charset="0"/>
              <a:cs typeface="Arial" panose="020B0604020202020204" pitchFamily="34" charset="0"/>
            </a:endParaRPr>
          </a:p>
          <a:p>
            <a:pPr marL="533451"/>
            <a:r>
              <a:rPr lang="en-US" sz="2666" dirty="0">
                <a:latin typeface="Arial" panose="020B0604020202020204" pitchFamily="34" charset="0"/>
                <a:cs typeface="Arial" panose="020B0604020202020204" pitchFamily="34" charset="0"/>
              </a:rPr>
              <a:t>This is the text on any page. This is the text on any page. This is the text on any page. This is the text page. This is the text on any page. This is the text on any page. This is the text any page. This is the text on any page. This is the text on any page.</a:t>
            </a:r>
          </a:p>
          <a:p>
            <a:pPr marL="533451"/>
            <a:endParaRPr lang="en-US" sz="2666" dirty="0">
              <a:latin typeface="Arial" panose="020B0604020202020204" pitchFamily="34" charset="0"/>
              <a:cs typeface="Arial" panose="020B0604020202020204" pitchFamily="34" charset="0"/>
            </a:endParaRPr>
          </a:p>
          <a:p>
            <a:pPr marL="533451"/>
            <a:r>
              <a:rPr lang="en-US" sz="2666" dirty="0">
                <a:latin typeface="Arial" panose="020B0604020202020204" pitchFamily="34" charset="0"/>
                <a:cs typeface="Arial" panose="020B0604020202020204" pitchFamily="34" charset="0"/>
              </a:rPr>
              <a:t>This is the text on any page. This is the text on any page. This is the text on any page. This is the text page. This is the text on any page This is the text on any page. This is the text on any page. This is the text on any page. This is the text page. This is the text on any page</a:t>
            </a:r>
          </a:p>
          <a:p>
            <a:pPr marL="533451"/>
            <a:endParaRPr lang="en-US" sz="2666" dirty="0">
              <a:latin typeface="Arial" panose="020B0604020202020204" pitchFamily="34" charset="0"/>
              <a:cs typeface="Arial" panose="020B0604020202020204" pitchFamily="34" charset="0"/>
            </a:endParaRPr>
          </a:p>
          <a:p>
            <a:pPr marL="533451"/>
            <a:endParaRPr lang="en-US" sz="3200" dirty="0">
              <a:latin typeface="Arial" panose="020B0604020202020204" pitchFamily="34" charset="0"/>
              <a:cs typeface="Arial" panose="020B0604020202020204" pitchFamily="34" charset="0"/>
            </a:endParaRPr>
          </a:p>
          <a:p>
            <a:pPr marL="533451"/>
            <a:endParaRPr lang="en-US" sz="3200" dirty="0">
              <a:latin typeface="Arial" panose="020B0604020202020204" pitchFamily="34" charset="0"/>
              <a:cs typeface="Arial" panose="020B0604020202020204" pitchFamily="34" charset="0"/>
            </a:endParaRPr>
          </a:p>
          <a:p>
            <a:pPr marL="533451"/>
            <a:endParaRPr lang="en-US" sz="3734" dirty="0">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FE168C33-0310-CC49-8200-82930BEBD078}"/>
              </a:ext>
            </a:extLst>
          </p:cNvPr>
          <p:cNvSpPr/>
          <p:nvPr/>
        </p:nvSpPr>
        <p:spPr>
          <a:xfrm>
            <a:off x="16607974" y="4581918"/>
            <a:ext cx="15426506" cy="11087058"/>
          </a:xfrm>
          <a:prstGeom prst="rect">
            <a:avLst/>
          </a:prstGeom>
        </p:spPr>
        <p:txBody>
          <a:bodyPr wrap="square" numCol="1" anchor="t">
            <a:noAutofit/>
          </a:bodyPr>
          <a:lstStyle/>
          <a:p>
            <a:pPr marL="533451"/>
            <a:r>
              <a:rPr lang="en-US" sz="12800" b="1" dirty="0">
                <a:solidFill>
                  <a:srgbClr val="000000"/>
                </a:solidFill>
                <a:latin typeface="Arial" panose="020B0604020202020204" pitchFamily="34" charset="0"/>
                <a:ea typeface="MS Mincho" panose="02020609040205080304" pitchFamily="49" charset="-128"/>
                <a:cs typeface="Arial" panose="020B0604020202020204" pitchFamily="34" charset="0"/>
              </a:rPr>
              <a:t>Conclusion</a:t>
            </a:r>
            <a:endParaRPr lang="en-US" sz="12800" dirty="0">
              <a:solidFill>
                <a:srgbClr val="000000"/>
              </a:solidFill>
              <a:latin typeface="Arial" panose="020B0604020202020204" pitchFamily="34" charset="0"/>
              <a:ea typeface="MS Mincho" panose="02020609040205080304" pitchFamily="49" charset="-128"/>
              <a:cs typeface="Arial" panose="020B0604020202020204" pitchFamily="34" charset="0"/>
            </a:endParaRPr>
          </a:p>
          <a:p>
            <a:pPr marL="533451"/>
            <a:r>
              <a:rPr lang="en-US" sz="2666" dirty="0">
                <a:latin typeface="Arial" panose="020B0604020202020204" pitchFamily="34" charset="0"/>
                <a:cs typeface="Arial" panose="020B0604020202020204" pitchFamily="34" charset="0"/>
              </a:rPr>
              <a:t>This is the text on any page. This is the text on any page. This is the text on any page. This is the text page. This is the text on any page. This is the text on any page. This is the text any page. This is the text on any page. This is the text on any page.</a:t>
            </a:r>
          </a:p>
          <a:p>
            <a:pPr marL="533451"/>
            <a:endParaRPr lang="en-US" sz="2666" dirty="0">
              <a:latin typeface="Arial" panose="020B0604020202020204" pitchFamily="34" charset="0"/>
              <a:cs typeface="Arial" panose="020B0604020202020204" pitchFamily="34" charset="0"/>
            </a:endParaRPr>
          </a:p>
          <a:p>
            <a:pPr marL="533451"/>
            <a:r>
              <a:rPr lang="en-US" sz="2666" dirty="0">
                <a:latin typeface="Arial" panose="020B0604020202020204" pitchFamily="34" charset="0"/>
                <a:cs typeface="Arial" panose="020B0604020202020204" pitchFamily="34" charset="0"/>
              </a:rPr>
              <a:t>This is the text on any page. This is the text on any page. This is the text on any page. This is the text page. This is the text on any page. This is the text on any page. This is the text any page. This is the text on any page. This is the text on any page.</a:t>
            </a:r>
          </a:p>
          <a:p>
            <a:pPr marL="533451"/>
            <a:endParaRPr lang="en-US" sz="2666" dirty="0">
              <a:solidFill>
                <a:srgbClr val="000000"/>
              </a:solidFill>
              <a:latin typeface="Arial" panose="020B0604020202020204" pitchFamily="34" charset="0"/>
              <a:ea typeface="MS Mincho" panose="02020609040205080304" pitchFamily="49" charset="-128"/>
              <a:cs typeface="Arial" panose="020B0604020202020204" pitchFamily="34" charset="0"/>
            </a:endParaRPr>
          </a:p>
          <a:p>
            <a:pPr marL="533451"/>
            <a:r>
              <a:rPr lang="en-US" sz="2666" dirty="0">
                <a:latin typeface="Arial" panose="020B0604020202020204" pitchFamily="34" charset="0"/>
                <a:cs typeface="Arial" panose="020B0604020202020204" pitchFamily="34" charset="0"/>
              </a:rPr>
              <a:t>This is the text on any page. This is the text on any page. This is the text on any page. This is the text page. This is the text on any page. This is the text on any page. This is the text any page. This is the text on any page. This is the text on any page. This is the text on any page. This is the text page. This is the text on any page. This is the text on any page. This is the text any page. This is the text on any page. This is the text on any page.</a:t>
            </a:r>
          </a:p>
          <a:p>
            <a:pPr marL="533451"/>
            <a:endParaRPr lang="en-US" sz="2666" dirty="0">
              <a:latin typeface="Arial" panose="020B0604020202020204" pitchFamily="34" charset="0"/>
              <a:cs typeface="Arial" panose="020B0604020202020204" pitchFamily="34" charset="0"/>
            </a:endParaRPr>
          </a:p>
          <a:p>
            <a:pPr marL="533451"/>
            <a:r>
              <a:rPr lang="en-US" sz="2666" dirty="0">
                <a:latin typeface="Arial" panose="020B0604020202020204" pitchFamily="34" charset="0"/>
                <a:cs typeface="Arial" panose="020B0604020202020204" pitchFamily="34" charset="0"/>
              </a:rPr>
              <a:t>This is the text on any page. This is the text on any page. This is the text on any page. This is the text page. This is the text on any page. This is the text on any page. This is the text any page. This is the text on any page. This is the text on any page.</a:t>
            </a:r>
          </a:p>
          <a:p>
            <a:pPr marL="533451"/>
            <a:endParaRPr lang="en-US" sz="2666" dirty="0">
              <a:latin typeface="Arial" panose="020B0604020202020204" pitchFamily="34" charset="0"/>
              <a:cs typeface="Arial" panose="020B0604020202020204" pitchFamily="34" charset="0"/>
            </a:endParaRPr>
          </a:p>
          <a:p>
            <a:pPr marL="533451"/>
            <a:r>
              <a:rPr lang="en-US" sz="2666" dirty="0">
                <a:latin typeface="Arial" panose="020B0604020202020204" pitchFamily="34" charset="0"/>
                <a:cs typeface="Arial" panose="020B0604020202020204" pitchFamily="34" charset="0"/>
              </a:rPr>
              <a:t>This is the text on any page. This is the text on any page. This is the text on any page. This is the text page. This is the text on any page. This is the text on any page. This is the text any page. This is the text on any page. This is the text on any page.</a:t>
            </a:r>
          </a:p>
          <a:p>
            <a:pPr marL="533451"/>
            <a:endParaRPr lang="en-US" sz="2666" dirty="0">
              <a:latin typeface="Arial" panose="020B0604020202020204" pitchFamily="34" charset="0"/>
              <a:cs typeface="Arial" panose="020B0604020202020204" pitchFamily="34" charset="0"/>
            </a:endParaRPr>
          </a:p>
          <a:p>
            <a:pPr marL="533451"/>
            <a:endParaRPr lang="en-US" sz="2666" dirty="0">
              <a:latin typeface="Arial" panose="020B0604020202020204" pitchFamily="34" charset="0"/>
              <a:cs typeface="Arial" panose="020B0604020202020204" pitchFamily="34" charset="0"/>
            </a:endParaRPr>
          </a:p>
          <a:p>
            <a:pPr marL="533451"/>
            <a:endParaRPr lang="en-US" sz="3200" dirty="0">
              <a:latin typeface="Arial" panose="020B0604020202020204" pitchFamily="34" charset="0"/>
              <a:cs typeface="Arial" panose="020B0604020202020204" pitchFamily="34" charset="0"/>
            </a:endParaRPr>
          </a:p>
          <a:p>
            <a:pPr marL="533451"/>
            <a:endParaRPr lang="en-US" sz="3734" dirty="0">
              <a:latin typeface="Arial" panose="020B0604020202020204" pitchFamily="34" charset="0"/>
              <a:cs typeface="Arial" panose="020B0604020202020204" pitchFamily="34" charset="0"/>
            </a:endParaRPr>
          </a:p>
        </p:txBody>
      </p:sp>
      <p:cxnSp>
        <p:nvCxnSpPr>
          <p:cNvPr id="13" name="Straight Connector 12" descr="Section divider ">
            <a:extLst>
              <a:ext uri="{FF2B5EF4-FFF2-40B4-BE49-F238E27FC236}">
                <a16:creationId xmlns:a16="http://schemas.microsoft.com/office/drawing/2014/main" id="{40FE71BF-F0F8-BA47-9E4C-483E8F7EB880}"/>
              </a:ext>
            </a:extLst>
          </p:cNvPr>
          <p:cNvCxnSpPr>
            <a:cxnSpLocks/>
          </p:cNvCxnSpPr>
          <p:nvPr/>
        </p:nvCxnSpPr>
        <p:spPr>
          <a:xfrm flipH="1">
            <a:off x="16994913" y="16089758"/>
            <a:ext cx="15039567" cy="0"/>
          </a:xfrm>
          <a:prstGeom prst="line">
            <a:avLst/>
          </a:prstGeom>
          <a:ln w="60325" cmpd="sng">
            <a:solidFill>
              <a:srgbClr val="225650"/>
            </a:solidFill>
            <a:prstDash val="solid"/>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812E3668-3423-1F40-B5F6-09B9623FE677}"/>
              </a:ext>
            </a:extLst>
          </p:cNvPr>
          <p:cNvSpPr/>
          <p:nvPr/>
        </p:nvSpPr>
        <p:spPr>
          <a:xfrm>
            <a:off x="16607975" y="16600818"/>
            <a:ext cx="15426506" cy="4692367"/>
          </a:xfrm>
          <a:prstGeom prst="rect">
            <a:avLst/>
          </a:prstGeom>
        </p:spPr>
        <p:txBody>
          <a:bodyPr wrap="square" numCol="1" anchor="t">
            <a:noAutofit/>
          </a:bodyPr>
          <a:lstStyle/>
          <a:p>
            <a:pPr marL="533451"/>
            <a:r>
              <a:rPr lang="en-US" sz="8000" b="1" dirty="0">
                <a:solidFill>
                  <a:srgbClr val="000000"/>
                </a:solidFill>
                <a:latin typeface="Arial" panose="020B0604020202020204" pitchFamily="34" charset="0"/>
                <a:ea typeface="MS Mincho" panose="02020609040205080304" pitchFamily="49" charset="-128"/>
                <a:cs typeface="Arial" panose="020B0604020202020204" pitchFamily="34" charset="0"/>
              </a:rPr>
              <a:t>References</a:t>
            </a:r>
            <a:endParaRPr lang="en-US" sz="8000" dirty="0">
              <a:solidFill>
                <a:srgbClr val="000000"/>
              </a:solidFill>
              <a:latin typeface="Arial" panose="020B0604020202020204" pitchFamily="34" charset="0"/>
              <a:ea typeface="MS Mincho" panose="02020609040205080304" pitchFamily="49" charset="-128"/>
              <a:cs typeface="Arial" panose="020B0604020202020204" pitchFamily="34" charset="0"/>
            </a:endParaRPr>
          </a:p>
          <a:p>
            <a:pPr marL="533451"/>
            <a:r>
              <a:rPr lang="en-US" sz="2400" dirty="0">
                <a:latin typeface="Arial" panose="020B0604020202020204" pitchFamily="34" charset="0"/>
                <a:cs typeface="Arial" panose="020B0604020202020204" pitchFamily="34" charset="0"/>
              </a:rPr>
              <a:t>This is the text on any page. This is the text on any page. This is the text on any page. </a:t>
            </a:r>
          </a:p>
          <a:p>
            <a:pPr marL="533451"/>
            <a:endParaRPr lang="en-US" sz="2400" dirty="0">
              <a:latin typeface="Arial" panose="020B0604020202020204" pitchFamily="34" charset="0"/>
              <a:cs typeface="Arial" panose="020B0604020202020204" pitchFamily="34" charset="0"/>
            </a:endParaRPr>
          </a:p>
          <a:p>
            <a:pPr marL="533451"/>
            <a:r>
              <a:rPr lang="en-US" sz="2400" dirty="0">
                <a:latin typeface="Arial" panose="020B0604020202020204" pitchFamily="34" charset="0"/>
                <a:cs typeface="Arial" panose="020B0604020202020204" pitchFamily="34" charset="0"/>
              </a:rPr>
              <a:t>This is the text page. This is the text on any page. This is the text on any page. This is the text any page. This is the text on any page. This is the text on any page.</a:t>
            </a:r>
          </a:p>
          <a:p>
            <a:pPr marL="533451"/>
            <a:endParaRPr lang="en-US" sz="2400" dirty="0">
              <a:latin typeface="Arial" panose="020B0604020202020204" pitchFamily="34" charset="0"/>
              <a:cs typeface="Arial" panose="020B0604020202020204" pitchFamily="34" charset="0"/>
            </a:endParaRPr>
          </a:p>
          <a:p>
            <a:pPr marL="533451"/>
            <a:r>
              <a:rPr lang="en-US" sz="2400" dirty="0">
                <a:latin typeface="Arial" panose="020B0604020202020204" pitchFamily="34" charset="0"/>
                <a:cs typeface="Arial" panose="020B0604020202020204" pitchFamily="34" charset="0"/>
              </a:rPr>
              <a:t>This is the text page. This is the text on any page. This is the text on any page. This is the text any page. This is the text on any page. This is the text on any page.</a:t>
            </a:r>
          </a:p>
          <a:p>
            <a:pPr marL="533451"/>
            <a:endParaRPr lang="en-US" sz="3200" dirty="0">
              <a:latin typeface="Arial" panose="020B0604020202020204" pitchFamily="34" charset="0"/>
              <a:cs typeface="Arial" panose="020B0604020202020204" pitchFamily="34" charset="0"/>
            </a:endParaRPr>
          </a:p>
          <a:p>
            <a:pPr marL="533451"/>
            <a:endParaRPr lang="en-US" sz="3200" dirty="0">
              <a:latin typeface="Arial" panose="020B0604020202020204" pitchFamily="34" charset="0"/>
              <a:cs typeface="Arial" panose="020B0604020202020204" pitchFamily="34" charset="0"/>
            </a:endParaRPr>
          </a:p>
        </p:txBody>
      </p:sp>
      <p:cxnSp>
        <p:nvCxnSpPr>
          <p:cNvPr id="27" name="Straight Connector 26" descr="Section divider ">
            <a:extLst>
              <a:ext uri="{FF2B5EF4-FFF2-40B4-BE49-F238E27FC236}">
                <a16:creationId xmlns:a16="http://schemas.microsoft.com/office/drawing/2014/main" id="{EFCD5E22-9E21-2E4C-BFF8-5B1E13341DA9}"/>
              </a:ext>
            </a:extLst>
          </p:cNvPr>
          <p:cNvCxnSpPr>
            <a:cxnSpLocks/>
          </p:cNvCxnSpPr>
          <p:nvPr/>
        </p:nvCxnSpPr>
        <p:spPr>
          <a:xfrm flipH="1">
            <a:off x="959744" y="22678104"/>
            <a:ext cx="31074736" cy="0"/>
          </a:xfrm>
          <a:prstGeom prst="line">
            <a:avLst/>
          </a:prstGeom>
          <a:ln w="60325" cmpd="sng">
            <a:solidFill>
              <a:srgbClr val="225650"/>
            </a:solidFill>
            <a:prstDash val="solid"/>
          </a:ln>
        </p:spPr>
        <p:style>
          <a:lnRef idx="1">
            <a:schemeClr val="accent1"/>
          </a:lnRef>
          <a:fillRef idx="0">
            <a:schemeClr val="accent1"/>
          </a:fillRef>
          <a:effectRef idx="0">
            <a:schemeClr val="accent1"/>
          </a:effectRef>
          <a:fontRef idx="minor">
            <a:schemeClr val="tx1"/>
          </a:fontRef>
        </p:style>
      </p:cxnSp>
      <p:sp>
        <p:nvSpPr>
          <p:cNvPr id="7" name="Rectangle 6" descr="Image placeholder">
            <a:extLst>
              <a:ext uri="{FF2B5EF4-FFF2-40B4-BE49-F238E27FC236}">
                <a16:creationId xmlns:a16="http://schemas.microsoft.com/office/drawing/2014/main" id="{590E34E5-D62B-4840-B3ED-E54286852B06}"/>
              </a:ext>
            </a:extLst>
          </p:cNvPr>
          <p:cNvSpPr/>
          <p:nvPr/>
        </p:nvSpPr>
        <p:spPr>
          <a:xfrm>
            <a:off x="615648" y="23167144"/>
            <a:ext cx="9238208" cy="6851666"/>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400" b="1" dirty="0">
                <a:solidFill>
                  <a:srgbClr val="000000"/>
                </a:solidFill>
                <a:latin typeface="Arial" panose="020B0604020202020204" pitchFamily="34" charset="0"/>
                <a:ea typeface="MS Mincho" panose="02020609040205080304" pitchFamily="49" charset="-128"/>
                <a:cs typeface="Arial" panose="020B0604020202020204" pitchFamily="34" charset="0"/>
              </a:rPr>
              <a:t>Image/Chart</a:t>
            </a:r>
            <a:endParaRPr lang="en-US" sz="2666" dirty="0">
              <a:solidFill>
                <a:srgbClr val="000000"/>
              </a:solidFill>
              <a:latin typeface="Arial" panose="020B0604020202020204" pitchFamily="34" charset="0"/>
              <a:ea typeface="MS Mincho" panose="02020609040205080304" pitchFamily="49" charset="-128"/>
              <a:cs typeface="Arial" panose="020B0604020202020204" pitchFamily="34" charset="0"/>
            </a:endParaRPr>
          </a:p>
        </p:txBody>
      </p:sp>
      <p:sp>
        <p:nvSpPr>
          <p:cNvPr id="6" name="Rectangle 5">
            <a:extLst>
              <a:ext uri="{FF2B5EF4-FFF2-40B4-BE49-F238E27FC236}">
                <a16:creationId xmlns:a16="http://schemas.microsoft.com/office/drawing/2014/main" id="{1E68D54F-BB09-3C48-B3FD-97DA1CCBD3F6}"/>
              </a:ext>
            </a:extLst>
          </p:cNvPr>
          <p:cNvSpPr/>
          <p:nvPr/>
        </p:nvSpPr>
        <p:spPr>
          <a:xfrm>
            <a:off x="717419" y="30375679"/>
            <a:ext cx="9134920" cy="1323054"/>
          </a:xfrm>
          <a:prstGeom prst="rect">
            <a:avLst/>
          </a:prstGeom>
        </p:spPr>
        <p:txBody>
          <a:bodyPr wrap="square">
            <a:spAutoFit/>
          </a:bodyPr>
          <a:lstStyle/>
          <a:p>
            <a:pPr marL="533451" algn="ctr"/>
            <a:r>
              <a:rPr lang="en-US" sz="2666" dirty="0">
                <a:solidFill>
                  <a:srgbClr val="000000"/>
                </a:solidFill>
                <a:latin typeface="Arial" panose="020B0604020202020204" pitchFamily="34" charset="0"/>
                <a:ea typeface="MS Mincho" panose="02020609040205080304" pitchFamily="49" charset="-128"/>
                <a:cs typeface="Arial" panose="020B0604020202020204" pitchFamily="34" charset="0"/>
              </a:rPr>
              <a:t>This is a template for making flyers and other documents. Replace this text with your information. Use Helvetica </a:t>
            </a:r>
            <a:endParaRPr lang="en-US" sz="2666" dirty="0"/>
          </a:p>
        </p:txBody>
      </p:sp>
      <p:sp>
        <p:nvSpPr>
          <p:cNvPr id="8" name="Rectangle 7" descr="Image placeholder">
            <a:extLst>
              <a:ext uri="{FF2B5EF4-FFF2-40B4-BE49-F238E27FC236}">
                <a16:creationId xmlns:a16="http://schemas.microsoft.com/office/drawing/2014/main" id="{9F75AC87-4090-274E-86AE-C3E22FF2F3D3}"/>
              </a:ext>
            </a:extLst>
          </p:cNvPr>
          <p:cNvSpPr/>
          <p:nvPr/>
        </p:nvSpPr>
        <p:spPr>
          <a:xfrm>
            <a:off x="10211282" y="23167143"/>
            <a:ext cx="12571659" cy="8358937"/>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400" b="1" dirty="0">
                <a:solidFill>
                  <a:srgbClr val="000000"/>
                </a:solidFill>
                <a:latin typeface="Arial" panose="020B0604020202020204" pitchFamily="34" charset="0"/>
                <a:ea typeface="MS Mincho" panose="02020609040205080304" pitchFamily="49" charset="-128"/>
                <a:cs typeface="Arial" panose="020B0604020202020204" pitchFamily="34" charset="0"/>
              </a:rPr>
              <a:t>Image/Chart</a:t>
            </a:r>
            <a:endParaRPr lang="en-US" sz="2666" dirty="0">
              <a:solidFill>
                <a:srgbClr val="000000"/>
              </a:solidFill>
              <a:latin typeface="Arial" panose="020B0604020202020204" pitchFamily="34" charset="0"/>
              <a:ea typeface="MS Mincho" panose="02020609040205080304" pitchFamily="49" charset="-128"/>
              <a:cs typeface="Arial" panose="020B0604020202020204" pitchFamily="34" charset="0"/>
            </a:endParaRPr>
          </a:p>
        </p:txBody>
      </p:sp>
      <p:sp>
        <p:nvSpPr>
          <p:cNvPr id="20" name="Rectangle 19" descr="Image placeholder">
            <a:extLst>
              <a:ext uri="{FF2B5EF4-FFF2-40B4-BE49-F238E27FC236}">
                <a16:creationId xmlns:a16="http://schemas.microsoft.com/office/drawing/2014/main" id="{9D6A9DCB-272A-D54E-B0B0-F34224BA33C3}"/>
              </a:ext>
            </a:extLst>
          </p:cNvPr>
          <p:cNvSpPr/>
          <p:nvPr/>
        </p:nvSpPr>
        <p:spPr>
          <a:xfrm>
            <a:off x="23140367" y="23167142"/>
            <a:ext cx="9238208" cy="6851667"/>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400" b="1" dirty="0">
                <a:solidFill>
                  <a:srgbClr val="000000"/>
                </a:solidFill>
                <a:latin typeface="Arial" panose="020B0604020202020204" pitchFamily="34" charset="0"/>
                <a:ea typeface="MS Mincho" panose="02020609040205080304" pitchFamily="49" charset="-128"/>
                <a:cs typeface="Arial" panose="020B0604020202020204" pitchFamily="34" charset="0"/>
              </a:rPr>
              <a:t>Image/Chart</a:t>
            </a:r>
            <a:endParaRPr lang="en-US" sz="2666" dirty="0">
              <a:solidFill>
                <a:srgbClr val="000000"/>
              </a:solidFill>
              <a:latin typeface="Arial" panose="020B0604020202020204" pitchFamily="34" charset="0"/>
              <a:ea typeface="MS Mincho" panose="02020609040205080304" pitchFamily="49" charset="-128"/>
              <a:cs typeface="Arial" panose="020B0604020202020204" pitchFamily="34" charset="0"/>
            </a:endParaRPr>
          </a:p>
        </p:txBody>
      </p:sp>
      <p:sp>
        <p:nvSpPr>
          <p:cNvPr id="19" name="Rectangle 18">
            <a:extLst>
              <a:ext uri="{FF2B5EF4-FFF2-40B4-BE49-F238E27FC236}">
                <a16:creationId xmlns:a16="http://schemas.microsoft.com/office/drawing/2014/main" id="{DBA4FC45-C135-4542-BBDB-247FB825A00B}"/>
              </a:ext>
            </a:extLst>
          </p:cNvPr>
          <p:cNvSpPr/>
          <p:nvPr/>
        </p:nvSpPr>
        <p:spPr>
          <a:xfrm>
            <a:off x="23141883" y="30341979"/>
            <a:ext cx="9136437" cy="1323054"/>
          </a:xfrm>
          <a:prstGeom prst="rect">
            <a:avLst/>
          </a:prstGeom>
        </p:spPr>
        <p:txBody>
          <a:bodyPr wrap="square">
            <a:spAutoFit/>
          </a:bodyPr>
          <a:lstStyle/>
          <a:p>
            <a:pPr marL="533451" algn="ctr"/>
            <a:r>
              <a:rPr lang="en-US" sz="2666" dirty="0">
                <a:solidFill>
                  <a:srgbClr val="000000"/>
                </a:solidFill>
                <a:latin typeface="Arial" panose="020B0604020202020204" pitchFamily="34" charset="0"/>
                <a:ea typeface="MS Mincho" panose="02020609040205080304" pitchFamily="49" charset="-128"/>
                <a:cs typeface="Arial" panose="020B0604020202020204" pitchFamily="34" charset="0"/>
              </a:rPr>
              <a:t>This is a template for making flyers and other documents. Replace this text with your information. Use Helvetica </a:t>
            </a:r>
            <a:endParaRPr lang="en-US" sz="2666" dirty="0"/>
          </a:p>
        </p:txBody>
      </p:sp>
      <p:sp>
        <p:nvSpPr>
          <p:cNvPr id="9" name="Rectangle 8" descr="Image placeholder">
            <a:extLst>
              <a:ext uri="{FF2B5EF4-FFF2-40B4-BE49-F238E27FC236}">
                <a16:creationId xmlns:a16="http://schemas.microsoft.com/office/drawing/2014/main" id="{E03258FE-A546-FC4A-A885-7F5F25DDDA13}"/>
              </a:ext>
            </a:extLst>
          </p:cNvPr>
          <p:cNvSpPr/>
          <p:nvPr/>
        </p:nvSpPr>
        <p:spPr>
          <a:xfrm>
            <a:off x="618797" y="32037139"/>
            <a:ext cx="31659524" cy="882783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400" b="1" dirty="0">
                <a:solidFill>
                  <a:srgbClr val="000000"/>
                </a:solidFill>
                <a:latin typeface="Arial" panose="020B0604020202020204" pitchFamily="34" charset="0"/>
                <a:ea typeface="MS Mincho" panose="02020609040205080304" pitchFamily="49" charset="-128"/>
                <a:cs typeface="Arial" panose="020B0604020202020204" pitchFamily="34" charset="0"/>
              </a:rPr>
              <a:t>Image/Chart</a:t>
            </a:r>
            <a:endParaRPr lang="en-US" sz="2666" dirty="0">
              <a:solidFill>
                <a:srgbClr val="000000"/>
              </a:solidFill>
              <a:latin typeface="Arial" panose="020B0604020202020204" pitchFamily="34" charset="0"/>
              <a:ea typeface="MS Mincho" panose="02020609040205080304" pitchFamily="49" charset="-128"/>
              <a:cs typeface="Arial" panose="020B0604020202020204" pitchFamily="34" charset="0"/>
            </a:endParaRPr>
          </a:p>
        </p:txBody>
      </p:sp>
      <p:pic>
        <p:nvPicPr>
          <p:cNvPr id="15" name="Picture 14" descr="SUNY logo">
            <a:extLst>
              <a:ext uri="{FF2B5EF4-FFF2-40B4-BE49-F238E27FC236}">
                <a16:creationId xmlns:a16="http://schemas.microsoft.com/office/drawing/2014/main" id="{A0F6B829-A5B7-3348-BD4E-044E2196F8F0}"/>
              </a:ext>
            </a:extLst>
          </p:cNvPr>
          <p:cNvPicPr>
            <a:picLocks noChangeAspect="1"/>
          </p:cNvPicPr>
          <p:nvPr/>
        </p:nvPicPr>
        <p:blipFill>
          <a:blip r:embed="rId4"/>
          <a:stretch>
            <a:fillRect/>
          </a:stretch>
        </p:blipFill>
        <p:spPr>
          <a:xfrm>
            <a:off x="717419" y="41314049"/>
            <a:ext cx="4975673" cy="2023303"/>
          </a:xfrm>
          <a:prstGeom prst="rect">
            <a:avLst/>
          </a:prstGeom>
        </p:spPr>
      </p:pic>
      <p:pic>
        <p:nvPicPr>
          <p:cNvPr id="14" name="Picture 13" descr="Farmingdale State College logo">
            <a:extLst>
              <a:ext uri="{FF2B5EF4-FFF2-40B4-BE49-F238E27FC236}">
                <a16:creationId xmlns:a16="http://schemas.microsoft.com/office/drawing/2014/main" id="{7F6251B9-2EAC-AD45-9D52-47F2C3980199}"/>
              </a:ext>
            </a:extLst>
          </p:cNvPr>
          <p:cNvPicPr>
            <a:picLocks noChangeAspect="1"/>
          </p:cNvPicPr>
          <p:nvPr/>
        </p:nvPicPr>
        <p:blipFill>
          <a:blip r:embed="rId5"/>
          <a:stretch>
            <a:fillRect/>
          </a:stretch>
        </p:blipFill>
        <p:spPr>
          <a:xfrm>
            <a:off x="28250560" y="41314050"/>
            <a:ext cx="4027760" cy="1782125"/>
          </a:xfrm>
          <a:prstGeom prst="rect">
            <a:avLst/>
          </a:prstGeom>
        </p:spPr>
      </p:pic>
      <p:cxnSp>
        <p:nvCxnSpPr>
          <p:cNvPr id="25" name="Straight Connector 24" descr="Section divider">
            <a:extLst>
              <a:ext uri="{FF2B5EF4-FFF2-40B4-BE49-F238E27FC236}">
                <a16:creationId xmlns:a16="http://schemas.microsoft.com/office/drawing/2014/main" id="{76B4FC19-D35C-4149-B119-E3C05DBCC43D}"/>
              </a:ext>
            </a:extLst>
          </p:cNvPr>
          <p:cNvCxnSpPr>
            <a:cxnSpLocks/>
          </p:cNvCxnSpPr>
          <p:nvPr/>
        </p:nvCxnSpPr>
        <p:spPr>
          <a:xfrm flipH="1">
            <a:off x="615648" y="43341250"/>
            <a:ext cx="31662672" cy="0"/>
          </a:xfrm>
          <a:prstGeom prst="line">
            <a:avLst/>
          </a:prstGeom>
          <a:ln w="60325" cmpd="sng">
            <a:solidFill>
              <a:srgbClr val="225650"/>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8568089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2169</TotalTime>
  <Words>1204</Words>
  <Application>Microsoft Office PowerPoint</Application>
  <PresentationFormat>Custom</PresentationFormat>
  <Paragraphs>44</Paragraphs>
  <Slides>1</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vt:i4>
      </vt:variant>
    </vt:vector>
  </HeadingPairs>
  <TitlesOfParts>
    <vt:vector size="6" baseType="lpstr">
      <vt:lpstr>MS Mincho</vt:lpstr>
      <vt:lpstr>Arial</vt:lpstr>
      <vt:lpstr>Calibri</vt:lpstr>
      <vt:lpstr>Calibri Light</vt:lpstr>
      <vt:lpstr>Office Theme</vt:lpstr>
      <vt:lpstr>Title of academic poster Author(s)  |  Department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Douglas A Bouchelle</dc:creator>
  <cp:lastModifiedBy>Megan M Marchese</cp:lastModifiedBy>
  <cp:revision>21</cp:revision>
  <dcterms:created xsi:type="dcterms:W3CDTF">2018-08-27T20:27:29Z</dcterms:created>
  <dcterms:modified xsi:type="dcterms:W3CDTF">2020-03-05T19:58:10Z</dcterms:modified>
</cp:coreProperties>
</file>