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21" d="100"/>
          <a:sy n="21" d="100"/>
        </p:scale>
        <p:origin x="2616" y="48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58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68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2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2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3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5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39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7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6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1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59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5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706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Farmingdale State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A Margino</dc:creator>
  <cp:lastModifiedBy>Megan M Marchese</cp:lastModifiedBy>
  <cp:revision>5</cp:revision>
  <dcterms:created xsi:type="dcterms:W3CDTF">2018-09-12T18:05:48Z</dcterms:created>
  <dcterms:modified xsi:type="dcterms:W3CDTF">2020-03-09T14:55:33Z</dcterms:modified>
</cp:coreProperties>
</file>