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8" r:id="rId2"/>
  </p:sldIdLst>
  <p:sldSz cx="32918400" cy="38404800"/>
  <p:notesSz cx="6858000" cy="9144000"/>
  <p:defaultTextStyle>
    <a:defPPr>
      <a:defRPr lang="en-US"/>
    </a:defPPr>
    <a:lvl1pPr marL="0" algn="l" defTabSz="3423241" rtl="0" eaLnBrk="1" latinLnBrk="0" hangingPunct="1">
      <a:defRPr sz="6739" kern="1200">
        <a:solidFill>
          <a:schemeClr val="tx1"/>
        </a:solidFill>
        <a:latin typeface="+mn-lt"/>
        <a:ea typeface="+mn-ea"/>
        <a:cs typeface="+mn-cs"/>
      </a:defRPr>
    </a:lvl1pPr>
    <a:lvl2pPr marL="1711619" algn="l" defTabSz="3423241" rtl="0" eaLnBrk="1" latinLnBrk="0" hangingPunct="1">
      <a:defRPr sz="6739" kern="1200">
        <a:solidFill>
          <a:schemeClr val="tx1"/>
        </a:solidFill>
        <a:latin typeface="+mn-lt"/>
        <a:ea typeface="+mn-ea"/>
        <a:cs typeface="+mn-cs"/>
      </a:defRPr>
    </a:lvl2pPr>
    <a:lvl3pPr marL="3423241" algn="l" defTabSz="3423241" rtl="0" eaLnBrk="1" latinLnBrk="0" hangingPunct="1">
      <a:defRPr sz="6739" kern="1200">
        <a:solidFill>
          <a:schemeClr val="tx1"/>
        </a:solidFill>
        <a:latin typeface="+mn-lt"/>
        <a:ea typeface="+mn-ea"/>
        <a:cs typeface="+mn-cs"/>
      </a:defRPr>
    </a:lvl3pPr>
    <a:lvl4pPr marL="5134860" algn="l" defTabSz="3423241" rtl="0" eaLnBrk="1" latinLnBrk="0" hangingPunct="1">
      <a:defRPr sz="6739" kern="1200">
        <a:solidFill>
          <a:schemeClr val="tx1"/>
        </a:solidFill>
        <a:latin typeface="+mn-lt"/>
        <a:ea typeface="+mn-ea"/>
        <a:cs typeface="+mn-cs"/>
      </a:defRPr>
    </a:lvl4pPr>
    <a:lvl5pPr marL="6846479" algn="l" defTabSz="3423241" rtl="0" eaLnBrk="1" latinLnBrk="0" hangingPunct="1">
      <a:defRPr sz="6739" kern="1200">
        <a:solidFill>
          <a:schemeClr val="tx1"/>
        </a:solidFill>
        <a:latin typeface="+mn-lt"/>
        <a:ea typeface="+mn-ea"/>
        <a:cs typeface="+mn-cs"/>
      </a:defRPr>
    </a:lvl5pPr>
    <a:lvl6pPr marL="8558100" algn="l" defTabSz="3423241" rtl="0" eaLnBrk="1" latinLnBrk="0" hangingPunct="1">
      <a:defRPr sz="6739" kern="1200">
        <a:solidFill>
          <a:schemeClr val="tx1"/>
        </a:solidFill>
        <a:latin typeface="+mn-lt"/>
        <a:ea typeface="+mn-ea"/>
        <a:cs typeface="+mn-cs"/>
      </a:defRPr>
    </a:lvl6pPr>
    <a:lvl7pPr marL="10269719" algn="l" defTabSz="3423241" rtl="0" eaLnBrk="1" latinLnBrk="0" hangingPunct="1">
      <a:defRPr sz="6739" kern="1200">
        <a:solidFill>
          <a:schemeClr val="tx1"/>
        </a:solidFill>
        <a:latin typeface="+mn-lt"/>
        <a:ea typeface="+mn-ea"/>
        <a:cs typeface="+mn-cs"/>
      </a:defRPr>
    </a:lvl7pPr>
    <a:lvl8pPr marL="11981340" algn="l" defTabSz="3423241" rtl="0" eaLnBrk="1" latinLnBrk="0" hangingPunct="1">
      <a:defRPr sz="6739" kern="1200">
        <a:solidFill>
          <a:schemeClr val="tx1"/>
        </a:solidFill>
        <a:latin typeface="+mn-lt"/>
        <a:ea typeface="+mn-ea"/>
        <a:cs typeface="+mn-cs"/>
      </a:defRPr>
    </a:lvl8pPr>
    <a:lvl9pPr marL="13692959" algn="l" defTabSz="3423241"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8"/>
    <p:restoredTop sz="94628"/>
  </p:normalViewPr>
  <p:slideViewPr>
    <p:cSldViewPr snapToGrid="0" snapToObjects="1">
      <p:cViewPr varScale="1">
        <p:scale>
          <a:sx n="24" d="100"/>
          <a:sy n="24" d="100"/>
        </p:scale>
        <p:origin x="5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65D28-C066-8C4F-9683-D9428C8D1217}" type="datetimeFigureOut">
              <a:rPr lang="en-US" smtClean="0"/>
              <a:t>3/5/2020</a:t>
            </a:fld>
            <a:endParaRPr lang="en-US"/>
          </a:p>
        </p:txBody>
      </p:sp>
      <p:sp>
        <p:nvSpPr>
          <p:cNvPr id="4" name="Slide Image Placeholder 3"/>
          <p:cNvSpPr>
            <a:spLocks noGrp="1" noRot="1" noChangeAspect="1"/>
          </p:cNvSpPr>
          <p:nvPr>
            <p:ph type="sldImg" idx="2"/>
          </p:nvPr>
        </p:nvSpPr>
        <p:spPr>
          <a:xfrm>
            <a:off x="2106613" y="1143000"/>
            <a:ext cx="2644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6E3E3-42FB-CE42-B364-7AC1AFFA7ED7}" type="slidenum">
              <a:rPr lang="en-US" smtClean="0"/>
              <a:t>‹#›</a:t>
            </a:fld>
            <a:endParaRPr lang="en-US"/>
          </a:p>
        </p:txBody>
      </p:sp>
    </p:spTree>
    <p:extLst>
      <p:ext uri="{BB962C8B-B14F-4D97-AF65-F5344CB8AC3E}">
        <p14:creationId xmlns:p14="http://schemas.microsoft.com/office/powerpoint/2010/main" val="814579758"/>
      </p:ext>
    </p:extLst>
  </p:cSld>
  <p:clrMap bg1="lt1" tx1="dk1" bg2="lt2" tx2="dk2" accent1="accent1" accent2="accent2" accent3="accent3" accent4="accent4" accent5="accent5" accent6="accent6" hlink="hlink" folHlink="folHlink"/>
  <p:notesStyle>
    <a:lvl1pPr marL="0" algn="l" defTabSz="3423241" rtl="0" eaLnBrk="1" latinLnBrk="0" hangingPunct="1">
      <a:defRPr sz="4493" kern="1200">
        <a:solidFill>
          <a:schemeClr val="tx1"/>
        </a:solidFill>
        <a:latin typeface="+mn-lt"/>
        <a:ea typeface="+mn-ea"/>
        <a:cs typeface="+mn-cs"/>
      </a:defRPr>
    </a:lvl1pPr>
    <a:lvl2pPr marL="1711619" algn="l" defTabSz="3423241" rtl="0" eaLnBrk="1" latinLnBrk="0" hangingPunct="1">
      <a:defRPr sz="4493" kern="1200">
        <a:solidFill>
          <a:schemeClr val="tx1"/>
        </a:solidFill>
        <a:latin typeface="+mn-lt"/>
        <a:ea typeface="+mn-ea"/>
        <a:cs typeface="+mn-cs"/>
      </a:defRPr>
    </a:lvl2pPr>
    <a:lvl3pPr marL="3423241" algn="l" defTabSz="3423241" rtl="0" eaLnBrk="1" latinLnBrk="0" hangingPunct="1">
      <a:defRPr sz="4493" kern="1200">
        <a:solidFill>
          <a:schemeClr val="tx1"/>
        </a:solidFill>
        <a:latin typeface="+mn-lt"/>
        <a:ea typeface="+mn-ea"/>
        <a:cs typeface="+mn-cs"/>
      </a:defRPr>
    </a:lvl3pPr>
    <a:lvl4pPr marL="5134860" algn="l" defTabSz="3423241" rtl="0" eaLnBrk="1" latinLnBrk="0" hangingPunct="1">
      <a:defRPr sz="4493" kern="1200">
        <a:solidFill>
          <a:schemeClr val="tx1"/>
        </a:solidFill>
        <a:latin typeface="+mn-lt"/>
        <a:ea typeface="+mn-ea"/>
        <a:cs typeface="+mn-cs"/>
      </a:defRPr>
    </a:lvl4pPr>
    <a:lvl5pPr marL="6846479" algn="l" defTabSz="3423241" rtl="0" eaLnBrk="1" latinLnBrk="0" hangingPunct="1">
      <a:defRPr sz="4493" kern="1200">
        <a:solidFill>
          <a:schemeClr val="tx1"/>
        </a:solidFill>
        <a:latin typeface="+mn-lt"/>
        <a:ea typeface="+mn-ea"/>
        <a:cs typeface="+mn-cs"/>
      </a:defRPr>
    </a:lvl5pPr>
    <a:lvl6pPr marL="8558100" algn="l" defTabSz="3423241" rtl="0" eaLnBrk="1" latinLnBrk="0" hangingPunct="1">
      <a:defRPr sz="4493" kern="1200">
        <a:solidFill>
          <a:schemeClr val="tx1"/>
        </a:solidFill>
        <a:latin typeface="+mn-lt"/>
        <a:ea typeface="+mn-ea"/>
        <a:cs typeface="+mn-cs"/>
      </a:defRPr>
    </a:lvl6pPr>
    <a:lvl7pPr marL="10269719" algn="l" defTabSz="3423241" rtl="0" eaLnBrk="1" latinLnBrk="0" hangingPunct="1">
      <a:defRPr sz="4493" kern="1200">
        <a:solidFill>
          <a:schemeClr val="tx1"/>
        </a:solidFill>
        <a:latin typeface="+mn-lt"/>
        <a:ea typeface="+mn-ea"/>
        <a:cs typeface="+mn-cs"/>
      </a:defRPr>
    </a:lvl7pPr>
    <a:lvl8pPr marL="11981340" algn="l" defTabSz="3423241" rtl="0" eaLnBrk="1" latinLnBrk="0" hangingPunct="1">
      <a:defRPr sz="4493" kern="1200">
        <a:solidFill>
          <a:schemeClr val="tx1"/>
        </a:solidFill>
        <a:latin typeface="+mn-lt"/>
        <a:ea typeface="+mn-ea"/>
        <a:cs typeface="+mn-cs"/>
      </a:defRPr>
    </a:lvl8pPr>
    <a:lvl9pPr marL="13692959" algn="l" defTabSz="3423241" rtl="0" eaLnBrk="1" latinLnBrk="0" hangingPunct="1">
      <a:defRPr sz="44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285233"/>
            <a:ext cx="27980640" cy="1337056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0171413"/>
            <a:ext cx="24688800" cy="927226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23050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07190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044700"/>
            <a:ext cx="709803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044700"/>
            <a:ext cx="20882610" cy="325462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66093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55207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9574541"/>
            <a:ext cx="28392120" cy="1597532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5701001"/>
            <a:ext cx="28392120" cy="840104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C6E23-F6C9-654A-9E38-C53317A58364}"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354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223500"/>
            <a:ext cx="139903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223500"/>
            <a:ext cx="139903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C6E23-F6C9-654A-9E38-C53317A58364}"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86390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044708"/>
            <a:ext cx="283921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414513"/>
            <a:ext cx="13926024"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4028420"/>
            <a:ext cx="13926024"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414513"/>
            <a:ext cx="13994608"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4028420"/>
            <a:ext cx="13994608"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C6E23-F6C9-654A-9E38-C53317A58364}"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90192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C6E23-F6C9-654A-9E38-C53317A58364}"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165889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6E23-F6C9-654A-9E38-C53317A58364}"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04783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529588"/>
            <a:ext cx="16664940" cy="272923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239071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529588"/>
            <a:ext cx="16664940" cy="272923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19C6E23-F6C9-654A-9E38-C53317A58364}"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E75DA-8B88-5445-8D21-B94FF5951084}" type="slidenum">
              <a:rPr lang="en-US" smtClean="0"/>
              <a:t>‹#›</a:t>
            </a:fld>
            <a:endParaRPr lang="en-US"/>
          </a:p>
        </p:txBody>
      </p:sp>
    </p:spTree>
    <p:extLst>
      <p:ext uri="{BB962C8B-B14F-4D97-AF65-F5344CB8AC3E}">
        <p14:creationId xmlns:p14="http://schemas.microsoft.com/office/powerpoint/2010/main" val="307585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044708"/>
            <a:ext cx="283921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223500"/>
            <a:ext cx="28392120" cy="243674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5595568"/>
            <a:ext cx="7406640" cy="2044700"/>
          </a:xfrm>
          <a:prstGeom prst="rect">
            <a:avLst/>
          </a:prstGeom>
        </p:spPr>
        <p:txBody>
          <a:bodyPr vert="horz" lIns="91440" tIns="45720" rIns="91440" bIns="45720" rtlCol="0" anchor="ctr"/>
          <a:lstStyle>
            <a:lvl1pPr algn="l">
              <a:defRPr sz="4320">
                <a:solidFill>
                  <a:schemeClr val="tx1">
                    <a:tint val="75000"/>
                  </a:schemeClr>
                </a:solidFill>
              </a:defRPr>
            </a:lvl1pPr>
          </a:lstStyle>
          <a:p>
            <a:fld id="{919C6E23-F6C9-654A-9E38-C53317A58364}" type="datetimeFigureOut">
              <a:rPr lang="en-US" smtClean="0"/>
              <a:t>3/5/2020</a:t>
            </a:fld>
            <a:endParaRPr lang="en-US"/>
          </a:p>
        </p:txBody>
      </p:sp>
      <p:sp>
        <p:nvSpPr>
          <p:cNvPr id="5" name="Footer Placeholder 4"/>
          <p:cNvSpPr>
            <a:spLocks noGrp="1"/>
          </p:cNvSpPr>
          <p:nvPr>
            <p:ph type="ftr" sz="quarter" idx="3"/>
          </p:nvPr>
        </p:nvSpPr>
        <p:spPr>
          <a:xfrm>
            <a:off x="10904220" y="35595568"/>
            <a:ext cx="11109960" cy="20447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5595568"/>
            <a:ext cx="7406640" cy="2044700"/>
          </a:xfrm>
          <a:prstGeom prst="rect">
            <a:avLst/>
          </a:prstGeom>
        </p:spPr>
        <p:txBody>
          <a:bodyPr vert="horz" lIns="91440" tIns="45720" rIns="91440" bIns="45720" rtlCol="0" anchor="ctr"/>
          <a:lstStyle>
            <a:lvl1pPr algn="r">
              <a:defRPr sz="4320">
                <a:solidFill>
                  <a:schemeClr val="tx1">
                    <a:tint val="75000"/>
                  </a:schemeClr>
                </a:solidFill>
              </a:defRPr>
            </a:lvl1pPr>
          </a:lstStyle>
          <a:p>
            <a:fld id="{DA7E75DA-8B88-5445-8D21-B94FF5951084}" type="slidenum">
              <a:rPr lang="en-US" smtClean="0"/>
              <a:t>‹#›</a:t>
            </a:fld>
            <a:endParaRPr lang="en-US"/>
          </a:p>
        </p:txBody>
      </p:sp>
    </p:spTree>
    <p:extLst>
      <p:ext uri="{BB962C8B-B14F-4D97-AF65-F5344CB8AC3E}">
        <p14:creationId xmlns:p14="http://schemas.microsoft.com/office/powerpoint/2010/main" val="2281731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Farmingdale State College logo">
            <a:extLst>
              <a:ext uri="{FF2B5EF4-FFF2-40B4-BE49-F238E27FC236}">
                <a16:creationId xmlns:a16="http://schemas.microsoft.com/office/drawing/2014/main" id="{16A23CA5-0E69-4344-B241-70AC367D4BC4}"/>
              </a:ext>
            </a:extLst>
          </p:cNvPr>
          <p:cNvPicPr>
            <a:picLocks noChangeAspect="1"/>
          </p:cNvPicPr>
          <p:nvPr/>
        </p:nvPicPr>
        <p:blipFill>
          <a:blip r:embed="rId3"/>
          <a:stretch>
            <a:fillRect/>
          </a:stretch>
        </p:blipFill>
        <p:spPr>
          <a:xfrm>
            <a:off x="1417331" y="738842"/>
            <a:ext cx="4981674" cy="2204193"/>
          </a:xfrm>
          <a:prstGeom prst="rect">
            <a:avLst/>
          </a:prstGeom>
        </p:spPr>
      </p:pic>
      <p:sp>
        <p:nvSpPr>
          <p:cNvPr id="2" name="Title 1">
            <a:extLst>
              <a:ext uri="{FF2B5EF4-FFF2-40B4-BE49-F238E27FC236}">
                <a16:creationId xmlns:a16="http://schemas.microsoft.com/office/drawing/2014/main" id="{D9AB1CE6-C4D0-4D34-BDED-B4FD3DC7B0AA}"/>
              </a:ext>
            </a:extLst>
          </p:cNvPr>
          <p:cNvSpPr>
            <a:spLocks noGrp="1"/>
          </p:cNvSpPr>
          <p:nvPr>
            <p:ph type="title"/>
          </p:nvPr>
        </p:nvSpPr>
        <p:spPr>
          <a:xfrm>
            <a:off x="7159891" y="-101629"/>
            <a:ext cx="28392120" cy="6298220"/>
          </a:xfrm>
        </p:spPr>
        <p:txBody>
          <a:bodyPr/>
          <a:lstStyle/>
          <a:p>
            <a:r>
              <a:rPr lang="en-US" sz="12300" b="1" dirty="0">
                <a:solidFill>
                  <a:srgbClr val="225650"/>
                </a:solidFill>
                <a:latin typeface="Arial" panose="020B0604020202020204" pitchFamily="34" charset="0"/>
                <a:cs typeface="Arial" panose="020B0604020202020204" pitchFamily="34" charset="0"/>
              </a:rPr>
              <a:t>Title of academic poster</a:t>
            </a:r>
            <a:br>
              <a:rPr lang="en-US" sz="15800" b="1" dirty="0">
                <a:solidFill>
                  <a:srgbClr val="225650"/>
                </a:solidFill>
                <a:latin typeface="Arial" panose="020B0604020202020204" pitchFamily="34" charset="0"/>
                <a:cs typeface="Arial" panose="020B0604020202020204" pitchFamily="34" charset="0"/>
              </a:rPr>
            </a:br>
            <a:r>
              <a:rPr lang="en-US" sz="4670" dirty="0">
                <a:latin typeface="Arial" panose="020B0604020202020204" pitchFamily="34" charset="0"/>
                <a:cs typeface="Arial" panose="020B0604020202020204" pitchFamily="34" charset="0"/>
              </a:rPr>
              <a:t>Author(s)  |  Department</a:t>
            </a:r>
            <a:br>
              <a:rPr lang="en-US" sz="4800" dirty="0">
                <a:latin typeface="Arial" panose="020B0604020202020204" pitchFamily="34" charset="0"/>
                <a:cs typeface="Arial" panose="020B0604020202020204" pitchFamily="34" charset="0"/>
              </a:rPr>
            </a:br>
            <a:endParaRPr lang="en-US" dirty="0"/>
          </a:p>
        </p:txBody>
      </p:sp>
      <p:sp>
        <p:nvSpPr>
          <p:cNvPr id="6" name="Rectangle 5">
            <a:extLst>
              <a:ext uri="{FF2B5EF4-FFF2-40B4-BE49-F238E27FC236}">
                <a16:creationId xmlns:a16="http://schemas.microsoft.com/office/drawing/2014/main" id="{17C84438-D5B8-2D4B-BF8C-F74331DCA619}"/>
              </a:ext>
            </a:extLst>
          </p:cNvPr>
          <p:cNvSpPr/>
          <p:nvPr/>
        </p:nvSpPr>
        <p:spPr>
          <a:xfrm>
            <a:off x="825910" y="4099784"/>
            <a:ext cx="31178090" cy="8276466"/>
          </a:xfrm>
          <a:prstGeom prst="rect">
            <a:avLst/>
          </a:prstGeom>
        </p:spPr>
        <p:txBody>
          <a:bodyPr wrap="square" numCol="2">
            <a:noAutofit/>
          </a:bodyPr>
          <a:lstStyle/>
          <a:p>
            <a:pPr marL="466752"/>
            <a:r>
              <a:rPr lang="en-US" sz="9334"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667"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endParaRPr lang="en-US" sz="2800" dirty="0">
              <a:latin typeface="Arial" panose="020B0604020202020204" pitchFamily="34" charset="0"/>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 This is a template for making flyers and other documents. Replace this text with your information. Use Helvetica (Arial) Bold for Headlines, Helvetica (Arial) Regular for other text. </a:t>
            </a:r>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9334"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667"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 This is the text on any page. This is the text on any page. This is the text on any page. This is the text page. This is the text on any page. </a:t>
            </a:r>
          </a:p>
          <a:p>
            <a:pPr marL="466752"/>
            <a:endParaRPr lang="en-US" sz="3733" dirty="0">
              <a:latin typeface="Arial" panose="020B0604020202020204" pitchFamily="34" charset="0"/>
              <a:cs typeface="Arial" panose="020B0604020202020204" pitchFamily="34" charset="0"/>
            </a:endParaRPr>
          </a:p>
          <a:p>
            <a:pPr marL="466752"/>
            <a:endParaRPr lang="en-US" sz="4667" dirty="0">
              <a:latin typeface="Arial" panose="020B0604020202020204" pitchFamily="34" charset="0"/>
              <a:ea typeface="MS Mincho" panose="02020609040205080304" pitchFamily="49" charset="-128"/>
              <a:cs typeface="Arial" panose="020B0604020202020204" pitchFamily="34" charset="0"/>
            </a:endParaRPr>
          </a:p>
        </p:txBody>
      </p:sp>
      <p:sp>
        <p:nvSpPr>
          <p:cNvPr id="13" name="Rectangle 12" descr="Image placeholder ">
            <a:extLst>
              <a:ext uri="{FF2B5EF4-FFF2-40B4-BE49-F238E27FC236}">
                <a16:creationId xmlns:a16="http://schemas.microsoft.com/office/drawing/2014/main" id="{2B32AF98-D1DB-5340-A7EA-6D563F27BEDA}"/>
              </a:ext>
            </a:extLst>
          </p:cNvPr>
          <p:cNvSpPr/>
          <p:nvPr/>
        </p:nvSpPr>
        <p:spPr>
          <a:xfrm>
            <a:off x="825910" y="12820472"/>
            <a:ext cx="9852771" cy="6594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5" name="Rectangle 4">
            <a:extLst>
              <a:ext uri="{FF2B5EF4-FFF2-40B4-BE49-F238E27FC236}">
                <a16:creationId xmlns:a16="http://schemas.microsoft.com/office/drawing/2014/main" id="{7A574BDC-7409-1141-9C4A-14430D9946EE}"/>
              </a:ext>
            </a:extLst>
          </p:cNvPr>
          <p:cNvSpPr/>
          <p:nvPr/>
        </p:nvSpPr>
        <p:spPr>
          <a:xfrm>
            <a:off x="825909" y="19737842"/>
            <a:ext cx="9852771" cy="810350"/>
          </a:xfrm>
          <a:prstGeom prst="rect">
            <a:avLst/>
          </a:prstGeom>
        </p:spPr>
        <p:txBody>
          <a:bodyPr wrap="square">
            <a:spAutoFit/>
          </a:bodyPr>
          <a:lstStyle/>
          <a:p>
            <a:pPr marL="466752" algn="ctr"/>
            <a:r>
              <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333" dirty="0"/>
          </a:p>
        </p:txBody>
      </p:sp>
      <p:sp>
        <p:nvSpPr>
          <p:cNvPr id="18" name="Rectangle 17" descr="Image placeholder">
            <a:extLst>
              <a:ext uri="{FF2B5EF4-FFF2-40B4-BE49-F238E27FC236}">
                <a16:creationId xmlns:a16="http://schemas.microsoft.com/office/drawing/2014/main" id="{23F4207B-0182-E14D-88F5-0ED866526C02}"/>
              </a:ext>
            </a:extLst>
          </p:cNvPr>
          <p:cNvSpPr/>
          <p:nvPr/>
        </p:nvSpPr>
        <p:spPr>
          <a:xfrm>
            <a:off x="11503180" y="12820472"/>
            <a:ext cx="9852771" cy="6594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1" name="Rectangle 20">
            <a:extLst>
              <a:ext uri="{FF2B5EF4-FFF2-40B4-BE49-F238E27FC236}">
                <a16:creationId xmlns:a16="http://schemas.microsoft.com/office/drawing/2014/main" id="{514A78D3-5C47-4A4E-BA61-7F92A6A98F06}"/>
              </a:ext>
            </a:extLst>
          </p:cNvPr>
          <p:cNvSpPr/>
          <p:nvPr/>
        </p:nvSpPr>
        <p:spPr>
          <a:xfrm>
            <a:off x="11503180" y="19737842"/>
            <a:ext cx="9852771" cy="810350"/>
          </a:xfrm>
          <a:prstGeom prst="rect">
            <a:avLst/>
          </a:prstGeom>
        </p:spPr>
        <p:txBody>
          <a:bodyPr wrap="square">
            <a:spAutoFit/>
          </a:bodyPr>
          <a:lstStyle/>
          <a:p>
            <a:pPr marL="466752" algn="ctr"/>
            <a:r>
              <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333" dirty="0"/>
          </a:p>
        </p:txBody>
      </p:sp>
      <p:sp>
        <p:nvSpPr>
          <p:cNvPr id="19" name="Rectangle 18" descr="Image placeholder">
            <a:extLst>
              <a:ext uri="{FF2B5EF4-FFF2-40B4-BE49-F238E27FC236}">
                <a16:creationId xmlns:a16="http://schemas.microsoft.com/office/drawing/2014/main" id="{64900B70-7355-844C-A175-1ED97A1F9448}"/>
              </a:ext>
            </a:extLst>
          </p:cNvPr>
          <p:cNvSpPr/>
          <p:nvPr/>
        </p:nvSpPr>
        <p:spPr>
          <a:xfrm>
            <a:off x="22151229" y="12820472"/>
            <a:ext cx="9852771" cy="6594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2" name="Rectangle 21">
            <a:extLst>
              <a:ext uri="{FF2B5EF4-FFF2-40B4-BE49-F238E27FC236}">
                <a16:creationId xmlns:a16="http://schemas.microsoft.com/office/drawing/2014/main" id="{CD34E496-A8A8-4F47-A7E8-971A56C19C61}"/>
              </a:ext>
            </a:extLst>
          </p:cNvPr>
          <p:cNvSpPr/>
          <p:nvPr/>
        </p:nvSpPr>
        <p:spPr>
          <a:xfrm>
            <a:off x="22151228" y="19737842"/>
            <a:ext cx="9852771" cy="810350"/>
          </a:xfrm>
          <a:prstGeom prst="rect">
            <a:avLst/>
          </a:prstGeom>
        </p:spPr>
        <p:txBody>
          <a:bodyPr wrap="square">
            <a:spAutoFit/>
          </a:bodyPr>
          <a:lstStyle/>
          <a:p>
            <a:pPr marL="466752" algn="ctr"/>
            <a:r>
              <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333" dirty="0"/>
          </a:p>
        </p:txBody>
      </p:sp>
      <p:cxnSp>
        <p:nvCxnSpPr>
          <p:cNvPr id="23" name="Straight Connector 22" descr="Section divider">
            <a:extLst>
              <a:ext uri="{FF2B5EF4-FFF2-40B4-BE49-F238E27FC236}">
                <a16:creationId xmlns:a16="http://schemas.microsoft.com/office/drawing/2014/main" id="{295A1CB5-07AB-1243-A300-58B5DE874158}"/>
              </a:ext>
            </a:extLst>
          </p:cNvPr>
          <p:cNvCxnSpPr>
            <a:cxnSpLocks/>
          </p:cNvCxnSpPr>
          <p:nvPr/>
        </p:nvCxnSpPr>
        <p:spPr>
          <a:xfrm flipH="1">
            <a:off x="825909" y="21839927"/>
            <a:ext cx="31178090"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50626C-FC3F-0546-A0AA-D88AC291C41F}"/>
              </a:ext>
            </a:extLst>
          </p:cNvPr>
          <p:cNvSpPr/>
          <p:nvPr/>
        </p:nvSpPr>
        <p:spPr>
          <a:xfrm>
            <a:off x="825909" y="22503856"/>
            <a:ext cx="13526557" cy="11295593"/>
          </a:xfrm>
          <a:prstGeom prst="rect">
            <a:avLst/>
          </a:prstGeom>
        </p:spPr>
        <p:txBody>
          <a:bodyPr wrap="square">
            <a:spAutoFit/>
          </a:bodyPr>
          <a:lstStyle/>
          <a:p>
            <a:pPr marL="466752"/>
            <a:r>
              <a:rPr lang="en-US" sz="9334"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4667"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66752"/>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66752"/>
            <a:endParaRPr lang="en-US" sz="2800" dirty="0">
              <a:latin typeface="Arial" panose="020B0604020202020204" pitchFamily="34" charset="0"/>
              <a:cs typeface="Arial" panose="020B0604020202020204" pitchFamily="34" charset="0"/>
            </a:endParaRPr>
          </a:p>
          <a:p>
            <a:pPr marL="466752"/>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endParaRPr lang="en-US" sz="3267" dirty="0">
              <a:latin typeface="Arial" panose="020B0604020202020204" pitchFamily="34" charset="0"/>
              <a:cs typeface="Arial" panose="020B0604020202020204" pitchFamily="34" charset="0"/>
            </a:endParaRPr>
          </a:p>
          <a:p>
            <a:pPr marL="466752"/>
            <a:endParaRPr lang="en-US" sz="4667" dirty="0">
              <a:latin typeface="Arial" panose="020B0604020202020204" pitchFamily="34" charset="0"/>
              <a:ea typeface="MS Mincho" panose="02020609040205080304" pitchFamily="49" charset="-128"/>
              <a:cs typeface="Arial" panose="020B0604020202020204" pitchFamily="34" charset="0"/>
            </a:endParaRPr>
          </a:p>
        </p:txBody>
      </p:sp>
      <p:sp>
        <p:nvSpPr>
          <p:cNvPr id="20" name="Rectangle 19" descr="Image placeholder">
            <a:extLst>
              <a:ext uri="{FF2B5EF4-FFF2-40B4-BE49-F238E27FC236}">
                <a16:creationId xmlns:a16="http://schemas.microsoft.com/office/drawing/2014/main" id="{5F1E4AFB-B1F3-0F40-A730-A90EDFA1D8F4}"/>
              </a:ext>
            </a:extLst>
          </p:cNvPr>
          <p:cNvSpPr/>
          <p:nvPr/>
        </p:nvSpPr>
        <p:spPr>
          <a:xfrm>
            <a:off x="15100483" y="22795610"/>
            <a:ext cx="16903515" cy="99458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333"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cxnSp>
        <p:nvCxnSpPr>
          <p:cNvPr id="25" name="Straight Connector 24" descr="Section divider">
            <a:extLst>
              <a:ext uri="{FF2B5EF4-FFF2-40B4-BE49-F238E27FC236}">
                <a16:creationId xmlns:a16="http://schemas.microsoft.com/office/drawing/2014/main" id="{44F9C83B-9E46-E24A-A016-FDCD2FF94E73}"/>
              </a:ext>
            </a:extLst>
          </p:cNvPr>
          <p:cNvCxnSpPr>
            <a:cxnSpLocks/>
          </p:cNvCxnSpPr>
          <p:nvPr/>
        </p:nvCxnSpPr>
        <p:spPr>
          <a:xfrm flipH="1">
            <a:off x="1091382" y="33793722"/>
            <a:ext cx="30912616" cy="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F316EC3-6675-9C48-940C-FEBDDAF8EEB8}"/>
              </a:ext>
            </a:extLst>
          </p:cNvPr>
          <p:cNvSpPr/>
          <p:nvPr/>
        </p:nvSpPr>
        <p:spPr>
          <a:xfrm>
            <a:off x="825909" y="34171455"/>
            <a:ext cx="31178089" cy="2994480"/>
          </a:xfrm>
          <a:prstGeom prst="rect">
            <a:avLst/>
          </a:prstGeom>
        </p:spPr>
        <p:txBody>
          <a:bodyPr wrap="square" numCol="3" anchor="t">
            <a:noAutofit/>
          </a:bodyPr>
          <a:lstStyle/>
          <a:p>
            <a:pPr marL="466752"/>
            <a:r>
              <a:rPr lang="en-US" sz="7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References</a:t>
            </a:r>
            <a:endParaRPr lang="en-US" sz="7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page. This is the text on any page. This is the text on any page. This is the text any page. This is the text on any page. This is the text on any page.</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r>
              <a:rPr lang="en-US" sz="2100" dirty="0">
                <a:latin typeface="Arial" panose="020B0604020202020204" pitchFamily="34" charset="0"/>
                <a:cs typeface="Arial" panose="020B0604020202020204" pitchFamily="34" charset="0"/>
              </a:rPr>
              <a:t>This is the text on any page. This is the text on any page. This is the text on any page. </a:t>
            </a:r>
          </a:p>
          <a:p>
            <a:pPr marL="466752"/>
            <a:endParaRPr lang="en-US" sz="2100" dirty="0">
              <a:latin typeface="Arial" panose="020B0604020202020204" pitchFamily="34" charset="0"/>
              <a:cs typeface="Arial" panose="020B0604020202020204" pitchFamily="34" charset="0"/>
            </a:endParaRPr>
          </a:p>
          <a:p>
            <a:pPr marL="466752"/>
            <a:endParaRPr lang="en-US" sz="2100" dirty="0">
              <a:latin typeface="Arial" panose="020B0604020202020204" pitchFamily="34" charset="0"/>
              <a:cs typeface="Arial" panose="020B0604020202020204" pitchFamily="34" charset="0"/>
            </a:endParaRPr>
          </a:p>
          <a:p>
            <a:pPr marL="466752"/>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324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TotalTime>
  <Words>1095</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Title of academic poster Author(s)  |  Department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Megan M Marchese</cp:lastModifiedBy>
  <cp:revision>17</cp:revision>
  <dcterms:created xsi:type="dcterms:W3CDTF">2018-08-27T20:27:29Z</dcterms:created>
  <dcterms:modified xsi:type="dcterms:W3CDTF">2020-03-05T19:14:20Z</dcterms:modified>
</cp:coreProperties>
</file>