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2918400" cy="384048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5" autoAdjust="0"/>
    <p:restoredTop sz="94660"/>
  </p:normalViewPr>
  <p:slideViewPr>
    <p:cSldViewPr snapToGrid="0">
      <p:cViewPr varScale="1">
        <p:scale>
          <a:sx n="24" d="100"/>
          <a:sy n="24" d="100"/>
        </p:scale>
        <p:origin x="2172" y="3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8880" y="6285233"/>
            <a:ext cx="27980640" cy="13370560"/>
          </a:xfrm>
        </p:spPr>
        <p:txBody>
          <a:bodyPr anchor="b"/>
          <a:lstStyle>
            <a:lvl1pPr algn="ctr"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14800" y="20171413"/>
            <a:ext cx="24688800" cy="9272267"/>
          </a:xfrm>
        </p:spPr>
        <p:txBody>
          <a:bodyPr/>
          <a:lstStyle>
            <a:lvl1pPr marL="0" indent="0" algn="ctr">
              <a:buNone/>
              <a:defRPr sz="8640"/>
            </a:lvl1pPr>
            <a:lvl2pPr marL="1645920" indent="0" algn="ctr">
              <a:buNone/>
              <a:defRPr sz="7200"/>
            </a:lvl2pPr>
            <a:lvl3pPr marL="3291840" indent="0" algn="ctr">
              <a:buNone/>
              <a:defRPr sz="6480"/>
            </a:lvl3pPr>
            <a:lvl4pPr marL="4937760" indent="0" algn="ctr">
              <a:buNone/>
              <a:defRPr sz="5760"/>
            </a:lvl4pPr>
            <a:lvl5pPr marL="6583680" indent="0" algn="ctr">
              <a:buNone/>
              <a:defRPr sz="5760"/>
            </a:lvl5pPr>
            <a:lvl6pPr marL="8229600" indent="0" algn="ctr">
              <a:buNone/>
              <a:defRPr sz="5760"/>
            </a:lvl6pPr>
            <a:lvl7pPr marL="9875520" indent="0" algn="ctr">
              <a:buNone/>
              <a:defRPr sz="5760"/>
            </a:lvl7pPr>
            <a:lvl8pPr marL="11521440" indent="0" algn="ctr">
              <a:buNone/>
              <a:defRPr sz="5760"/>
            </a:lvl8pPr>
            <a:lvl9pPr marL="13167360" indent="0" algn="ctr">
              <a:buNone/>
              <a:defRPr sz="576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330F-CAAB-4FFD-8A50-22F87200A299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0580-3B94-4F6A-B7BF-DF4E35436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4978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330F-CAAB-4FFD-8A50-22F87200A299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0580-3B94-4F6A-B7BF-DF4E35436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5630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3557232" y="2044700"/>
            <a:ext cx="7098030" cy="3254629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263142" y="2044700"/>
            <a:ext cx="20882610" cy="32546293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330F-CAAB-4FFD-8A50-22F87200A299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0580-3B94-4F6A-B7BF-DF4E35436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3793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330F-CAAB-4FFD-8A50-22F87200A299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0580-3B94-4F6A-B7BF-DF4E35436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7950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45997" y="9574541"/>
            <a:ext cx="28392120" cy="15975327"/>
          </a:xfrm>
        </p:spPr>
        <p:txBody>
          <a:bodyPr anchor="b"/>
          <a:lstStyle>
            <a:lvl1pPr>
              <a:defRPr sz="21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45997" y="25701001"/>
            <a:ext cx="28392120" cy="8401047"/>
          </a:xfrm>
        </p:spPr>
        <p:txBody>
          <a:bodyPr/>
          <a:lstStyle>
            <a:lvl1pPr marL="0" indent="0">
              <a:buNone/>
              <a:defRPr sz="8640">
                <a:solidFill>
                  <a:schemeClr val="tx1"/>
                </a:solidFill>
              </a:defRPr>
            </a:lvl1pPr>
            <a:lvl2pPr marL="1645920" indent="0">
              <a:buNone/>
              <a:defRPr sz="7200">
                <a:solidFill>
                  <a:schemeClr val="tx1">
                    <a:tint val="75000"/>
                  </a:schemeClr>
                </a:solidFill>
              </a:defRPr>
            </a:lvl2pPr>
            <a:lvl3pPr marL="3291840" indent="0">
              <a:buNone/>
              <a:defRPr sz="6480">
                <a:solidFill>
                  <a:schemeClr val="tx1">
                    <a:tint val="75000"/>
                  </a:schemeClr>
                </a:solidFill>
              </a:defRPr>
            </a:lvl3pPr>
            <a:lvl4pPr marL="49377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4pPr>
            <a:lvl5pPr marL="658368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5pPr>
            <a:lvl6pPr marL="822960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6pPr>
            <a:lvl7pPr marL="987552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7pPr>
            <a:lvl8pPr marL="1152144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8pPr>
            <a:lvl9pPr marL="13167360" indent="0">
              <a:buNone/>
              <a:defRPr sz="57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330F-CAAB-4FFD-8A50-22F87200A299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0580-3B94-4F6A-B7BF-DF4E35436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6301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63140" y="10223500"/>
            <a:ext cx="13990320" cy="243674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6664940" y="10223500"/>
            <a:ext cx="13990320" cy="243674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330F-CAAB-4FFD-8A50-22F87200A299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0580-3B94-4F6A-B7BF-DF4E35436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866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044708"/>
            <a:ext cx="28392120" cy="742315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7431" y="9414513"/>
            <a:ext cx="13926024" cy="461390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67431" y="14028420"/>
            <a:ext cx="13926024" cy="206336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6664942" y="9414513"/>
            <a:ext cx="13994608" cy="4613907"/>
          </a:xfrm>
        </p:spPr>
        <p:txBody>
          <a:bodyPr anchor="b"/>
          <a:lstStyle>
            <a:lvl1pPr marL="0" indent="0">
              <a:buNone/>
              <a:defRPr sz="8640" b="1"/>
            </a:lvl1pPr>
            <a:lvl2pPr marL="1645920" indent="0">
              <a:buNone/>
              <a:defRPr sz="7200" b="1"/>
            </a:lvl2pPr>
            <a:lvl3pPr marL="3291840" indent="0">
              <a:buNone/>
              <a:defRPr sz="6480" b="1"/>
            </a:lvl3pPr>
            <a:lvl4pPr marL="4937760" indent="0">
              <a:buNone/>
              <a:defRPr sz="5760" b="1"/>
            </a:lvl4pPr>
            <a:lvl5pPr marL="6583680" indent="0">
              <a:buNone/>
              <a:defRPr sz="5760" b="1"/>
            </a:lvl5pPr>
            <a:lvl6pPr marL="8229600" indent="0">
              <a:buNone/>
              <a:defRPr sz="5760" b="1"/>
            </a:lvl6pPr>
            <a:lvl7pPr marL="9875520" indent="0">
              <a:buNone/>
              <a:defRPr sz="5760" b="1"/>
            </a:lvl7pPr>
            <a:lvl8pPr marL="11521440" indent="0">
              <a:buNone/>
              <a:defRPr sz="5760" b="1"/>
            </a:lvl8pPr>
            <a:lvl9pPr marL="13167360" indent="0">
              <a:buNone/>
              <a:defRPr sz="576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6664942" y="14028420"/>
            <a:ext cx="13994608" cy="2063369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330F-CAAB-4FFD-8A50-22F87200A299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0580-3B94-4F6A-B7BF-DF4E35436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35214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330F-CAAB-4FFD-8A50-22F87200A299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0580-3B94-4F6A-B7BF-DF4E35436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91078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330F-CAAB-4FFD-8A50-22F87200A299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0580-3B94-4F6A-B7BF-DF4E35436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1311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560320"/>
            <a:ext cx="10617041" cy="896112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994608" y="5529588"/>
            <a:ext cx="16664940" cy="27292300"/>
          </a:xfrm>
        </p:spPr>
        <p:txBody>
          <a:bodyPr/>
          <a:lstStyle>
            <a:lvl1pPr>
              <a:defRPr sz="11520"/>
            </a:lvl1pPr>
            <a:lvl2pPr>
              <a:defRPr sz="10080"/>
            </a:lvl2pPr>
            <a:lvl3pPr>
              <a:defRPr sz="8640"/>
            </a:lvl3pPr>
            <a:lvl4pPr>
              <a:defRPr sz="7200"/>
            </a:lvl4pPr>
            <a:lvl5pPr>
              <a:defRPr sz="7200"/>
            </a:lvl5pPr>
            <a:lvl6pPr>
              <a:defRPr sz="7200"/>
            </a:lvl6pPr>
            <a:lvl7pPr>
              <a:defRPr sz="7200"/>
            </a:lvl7pPr>
            <a:lvl8pPr>
              <a:defRPr sz="7200"/>
            </a:lvl8pPr>
            <a:lvl9pPr>
              <a:defRPr sz="72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1521440"/>
            <a:ext cx="10617041" cy="2134489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330F-CAAB-4FFD-8A50-22F87200A299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0580-3B94-4F6A-B7BF-DF4E35436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8696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67428" y="2560320"/>
            <a:ext cx="10617041" cy="8961120"/>
          </a:xfrm>
        </p:spPr>
        <p:txBody>
          <a:bodyPr anchor="b"/>
          <a:lstStyle>
            <a:lvl1pPr>
              <a:defRPr sz="1152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994608" y="5529588"/>
            <a:ext cx="16664940" cy="27292300"/>
          </a:xfrm>
        </p:spPr>
        <p:txBody>
          <a:bodyPr anchor="t"/>
          <a:lstStyle>
            <a:lvl1pPr marL="0" indent="0">
              <a:buNone/>
              <a:defRPr sz="11520"/>
            </a:lvl1pPr>
            <a:lvl2pPr marL="1645920" indent="0">
              <a:buNone/>
              <a:defRPr sz="10080"/>
            </a:lvl2pPr>
            <a:lvl3pPr marL="3291840" indent="0">
              <a:buNone/>
              <a:defRPr sz="8640"/>
            </a:lvl3pPr>
            <a:lvl4pPr marL="4937760" indent="0">
              <a:buNone/>
              <a:defRPr sz="7200"/>
            </a:lvl4pPr>
            <a:lvl5pPr marL="6583680" indent="0">
              <a:buNone/>
              <a:defRPr sz="7200"/>
            </a:lvl5pPr>
            <a:lvl6pPr marL="8229600" indent="0">
              <a:buNone/>
              <a:defRPr sz="7200"/>
            </a:lvl6pPr>
            <a:lvl7pPr marL="9875520" indent="0">
              <a:buNone/>
              <a:defRPr sz="7200"/>
            </a:lvl7pPr>
            <a:lvl8pPr marL="11521440" indent="0">
              <a:buNone/>
              <a:defRPr sz="7200"/>
            </a:lvl8pPr>
            <a:lvl9pPr marL="13167360" indent="0">
              <a:buNone/>
              <a:defRPr sz="72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67428" y="11521440"/>
            <a:ext cx="10617041" cy="21344893"/>
          </a:xfrm>
        </p:spPr>
        <p:txBody>
          <a:bodyPr/>
          <a:lstStyle>
            <a:lvl1pPr marL="0" indent="0">
              <a:buNone/>
              <a:defRPr sz="5760"/>
            </a:lvl1pPr>
            <a:lvl2pPr marL="1645920" indent="0">
              <a:buNone/>
              <a:defRPr sz="5040"/>
            </a:lvl2pPr>
            <a:lvl3pPr marL="3291840" indent="0">
              <a:buNone/>
              <a:defRPr sz="4320"/>
            </a:lvl3pPr>
            <a:lvl4pPr marL="4937760" indent="0">
              <a:buNone/>
              <a:defRPr sz="3600"/>
            </a:lvl4pPr>
            <a:lvl5pPr marL="6583680" indent="0">
              <a:buNone/>
              <a:defRPr sz="3600"/>
            </a:lvl5pPr>
            <a:lvl6pPr marL="8229600" indent="0">
              <a:buNone/>
              <a:defRPr sz="3600"/>
            </a:lvl6pPr>
            <a:lvl7pPr marL="9875520" indent="0">
              <a:buNone/>
              <a:defRPr sz="3600"/>
            </a:lvl7pPr>
            <a:lvl8pPr marL="11521440" indent="0">
              <a:buNone/>
              <a:defRPr sz="3600"/>
            </a:lvl8pPr>
            <a:lvl9pPr marL="13167360" indent="0">
              <a:buNone/>
              <a:defRPr sz="36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5F330F-CAAB-4FFD-8A50-22F87200A299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440580-3B94-4F6A-B7BF-DF4E35436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56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263140" y="2044708"/>
            <a:ext cx="28392120" cy="742315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3140" y="10223500"/>
            <a:ext cx="28392120" cy="243674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263140" y="35595568"/>
            <a:ext cx="74066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F330F-CAAB-4FFD-8A50-22F87200A299}" type="datetimeFigureOut">
              <a:rPr lang="en-US" smtClean="0"/>
              <a:t>3/9/2020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04220" y="35595568"/>
            <a:ext cx="1110996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3248620" y="35595568"/>
            <a:ext cx="7406640" cy="2044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3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440580-3B94-4F6A-B7BF-DF4E354363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3918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291840" rtl="0" eaLnBrk="1" latinLnBrk="0" hangingPunct="1">
        <a:lnSpc>
          <a:spcPct val="90000"/>
        </a:lnSpc>
        <a:spcBef>
          <a:spcPct val="0"/>
        </a:spcBef>
        <a:buNone/>
        <a:defRPr sz="158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822960" indent="-822960" algn="l" defTabSz="3291840" rtl="0" eaLnBrk="1" latinLnBrk="0" hangingPunct="1">
        <a:lnSpc>
          <a:spcPct val="90000"/>
        </a:lnSpc>
        <a:spcBef>
          <a:spcPts val="3600"/>
        </a:spcBef>
        <a:buFont typeface="Arial" panose="020B0604020202020204" pitchFamily="34" charset="0"/>
        <a:buChar char="•"/>
        <a:defRPr sz="10080" kern="1200">
          <a:solidFill>
            <a:schemeClr val="tx1"/>
          </a:solidFill>
          <a:latin typeface="+mn-lt"/>
          <a:ea typeface="+mn-ea"/>
          <a:cs typeface="+mn-cs"/>
        </a:defRPr>
      </a:lvl1pPr>
      <a:lvl2pPr marL="24688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1148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7200" kern="1200">
          <a:solidFill>
            <a:schemeClr val="tx1"/>
          </a:solidFill>
          <a:latin typeface="+mn-lt"/>
          <a:ea typeface="+mn-ea"/>
          <a:cs typeface="+mn-cs"/>
        </a:defRPr>
      </a:lvl3pPr>
      <a:lvl4pPr marL="57607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740664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905256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1069848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234440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990320" indent="-822960" algn="l" defTabSz="3291840" rtl="0" eaLnBrk="1" latinLnBrk="0" hangingPunct="1">
        <a:lnSpc>
          <a:spcPct val="90000"/>
        </a:lnSpc>
        <a:spcBef>
          <a:spcPts val="1800"/>
        </a:spcBef>
        <a:buFont typeface="Arial" panose="020B0604020202020204" pitchFamily="34" charset="0"/>
        <a:buChar char="•"/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1pPr>
      <a:lvl2pPr marL="16459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2pPr>
      <a:lvl3pPr marL="32918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3pPr>
      <a:lvl4pPr marL="49377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4pPr>
      <a:lvl5pPr marL="658368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5pPr>
      <a:lvl6pPr marL="822960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6pPr>
      <a:lvl7pPr marL="987552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7pPr>
      <a:lvl8pPr marL="1152144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8pPr>
      <a:lvl9pPr marL="13167360" algn="l" defTabSz="3291840" rtl="0" eaLnBrk="1" latinLnBrk="0" hangingPunct="1">
        <a:defRPr sz="64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156059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Custom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M Marchese</dc:creator>
  <cp:lastModifiedBy>Megan M Marchese</cp:lastModifiedBy>
  <cp:revision>1</cp:revision>
  <dcterms:created xsi:type="dcterms:W3CDTF">2020-03-09T19:15:59Z</dcterms:created>
  <dcterms:modified xsi:type="dcterms:W3CDTF">2020-03-09T19:16:54Z</dcterms:modified>
</cp:coreProperties>
</file>