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7" r:id="rId2"/>
  </p:sldIdLst>
  <p:sldSz cx="32918400" cy="38404800"/>
  <p:notesSz cx="6858000" cy="9144000"/>
  <p:defaultTextStyle>
    <a:defPPr>
      <a:defRPr lang="en-US"/>
    </a:defPPr>
    <a:lvl1pPr marL="0" algn="l" defTabSz="3423241" rtl="0" eaLnBrk="1" latinLnBrk="0" hangingPunct="1">
      <a:defRPr sz="6739" kern="1200">
        <a:solidFill>
          <a:schemeClr val="tx1"/>
        </a:solidFill>
        <a:latin typeface="+mn-lt"/>
        <a:ea typeface="+mn-ea"/>
        <a:cs typeface="+mn-cs"/>
      </a:defRPr>
    </a:lvl1pPr>
    <a:lvl2pPr marL="1711619" algn="l" defTabSz="3423241" rtl="0" eaLnBrk="1" latinLnBrk="0" hangingPunct="1">
      <a:defRPr sz="6739" kern="1200">
        <a:solidFill>
          <a:schemeClr val="tx1"/>
        </a:solidFill>
        <a:latin typeface="+mn-lt"/>
        <a:ea typeface="+mn-ea"/>
        <a:cs typeface="+mn-cs"/>
      </a:defRPr>
    </a:lvl2pPr>
    <a:lvl3pPr marL="3423241" algn="l" defTabSz="3423241" rtl="0" eaLnBrk="1" latinLnBrk="0" hangingPunct="1">
      <a:defRPr sz="6739" kern="1200">
        <a:solidFill>
          <a:schemeClr val="tx1"/>
        </a:solidFill>
        <a:latin typeface="+mn-lt"/>
        <a:ea typeface="+mn-ea"/>
        <a:cs typeface="+mn-cs"/>
      </a:defRPr>
    </a:lvl3pPr>
    <a:lvl4pPr marL="5134860" algn="l" defTabSz="3423241" rtl="0" eaLnBrk="1" latinLnBrk="0" hangingPunct="1">
      <a:defRPr sz="6739" kern="1200">
        <a:solidFill>
          <a:schemeClr val="tx1"/>
        </a:solidFill>
        <a:latin typeface="+mn-lt"/>
        <a:ea typeface="+mn-ea"/>
        <a:cs typeface="+mn-cs"/>
      </a:defRPr>
    </a:lvl4pPr>
    <a:lvl5pPr marL="6846479" algn="l" defTabSz="3423241" rtl="0" eaLnBrk="1" latinLnBrk="0" hangingPunct="1">
      <a:defRPr sz="6739" kern="1200">
        <a:solidFill>
          <a:schemeClr val="tx1"/>
        </a:solidFill>
        <a:latin typeface="+mn-lt"/>
        <a:ea typeface="+mn-ea"/>
        <a:cs typeface="+mn-cs"/>
      </a:defRPr>
    </a:lvl5pPr>
    <a:lvl6pPr marL="8558100" algn="l" defTabSz="3423241" rtl="0" eaLnBrk="1" latinLnBrk="0" hangingPunct="1">
      <a:defRPr sz="6739" kern="1200">
        <a:solidFill>
          <a:schemeClr val="tx1"/>
        </a:solidFill>
        <a:latin typeface="+mn-lt"/>
        <a:ea typeface="+mn-ea"/>
        <a:cs typeface="+mn-cs"/>
      </a:defRPr>
    </a:lvl6pPr>
    <a:lvl7pPr marL="10269719" algn="l" defTabSz="3423241" rtl="0" eaLnBrk="1" latinLnBrk="0" hangingPunct="1">
      <a:defRPr sz="6739" kern="1200">
        <a:solidFill>
          <a:schemeClr val="tx1"/>
        </a:solidFill>
        <a:latin typeface="+mn-lt"/>
        <a:ea typeface="+mn-ea"/>
        <a:cs typeface="+mn-cs"/>
      </a:defRPr>
    </a:lvl7pPr>
    <a:lvl8pPr marL="11981340" algn="l" defTabSz="3423241" rtl="0" eaLnBrk="1" latinLnBrk="0" hangingPunct="1">
      <a:defRPr sz="6739" kern="1200">
        <a:solidFill>
          <a:schemeClr val="tx1"/>
        </a:solidFill>
        <a:latin typeface="+mn-lt"/>
        <a:ea typeface="+mn-ea"/>
        <a:cs typeface="+mn-cs"/>
      </a:defRPr>
    </a:lvl8pPr>
    <a:lvl9pPr marL="13692959" algn="l" defTabSz="3423241"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18"/>
    <p:restoredTop sz="94628"/>
  </p:normalViewPr>
  <p:slideViewPr>
    <p:cSldViewPr snapToGrid="0" snapToObjects="1">
      <p:cViewPr varScale="1">
        <p:scale>
          <a:sx n="24" d="100"/>
          <a:sy n="24" d="100"/>
        </p:scale>
        <p:origin x="2562"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3/9/2020</a:t>
            </a:fld>
            <a:endParaRPr lang="en-US"/>
          </a:p>
        </p:txBody>
      </p:sp>
      <p:sp>
        <p:nvSpPr>
          <p:cNvPr id="4" name="Slide Image Placeholder 3"/>
          <p:cNvSpPr>
            <a:spLocks noGrp="1" noRot="1" noChangeAspect="1"/>
          </p:cNvSpPr>
          <p:nvPr>
            <p:ph type="sldImg" idx="2"/>
          </p:nvPr>
        </p:nvSpPr>
        <p:spPr>
          <a:xfrm>
            <a:off x="2106613" y="1143000"/>
            <a:ext cx="2644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3423241" rtl="0" eaLnBrk="1" latinLnBrk="0" hangingPunct="1">
      <a:defRPr sz="4493" kern="1200">
        <a:solidFill>
          <a:schemeClr val="tx1"/>
        </a:solidFill>
        <a:latin typeface="+mn-lt"/>
        <a:ea typeface="+mn-ea"/>
        <a:cs typeface="+mn-cs"/>
      </a:defRPr>
    </a:lvl1pPr>
    <a:lvl2pPr marL="1711619" algn="l" defTabSz="3423241" rtl="0" eaLnBrk="1" latinLnBrk="0" hangingPunct="1">
      <a:defRPr sz="4493" kern="1200">
        <a:solidFill>
          <a:schemeClr val="tx1"/>
        </a:solidFill>
        <a:latin typeface="+mn-lt"/>
        <a:ea typeface="+mn-ea"/>
        <a:cs typeface="+mn-cs"/>
      </a:defRPr>
    </a:lvl2pPr>
    <a:lvl3pPr marL="3423241" algn="l" defTabSz="3423241" rtl="0" eaLnBrk="1" latinLnBrk="0" hangingPunct="1">
      <a:defRPr sz="4493" kern="1200">
        <a:solidFill>
          <a:schemeClr val="tx1"/>
        </a:solidFill>
        <a:latin typeface="+mn-lt"/>
        <a:ea typeface="+mn-ea"/>
        <a:cs typeface="+mn-cs"/>
      </a:defRPr>
    </a:lvl3pPr>
    <a:lvl4pPr marL="5134860" algn="l" defTabSz="3423241" rtl="0" eaLnBrk="1" latinLnBrk="0" hangingPunct="1">
      <a:defRPr sz="4493" kern="1200">
        <a:solidFill>
          <a:schemeClr val="tx1"/>
        </a:solidFill>
        <a:latin typeface="+mn-lt"/>
        <a:ea typeface="+mn-ea"/>
        <a:cs typeface="+mn-cs"/>
      </a:defRPr>
    </a:lvl4pPr>
    <a:lvl5pPr marL="6846479" algn="l" defTabSz="3423241" rtl="0" eaLnBrk="1" latinLnBrk="0" hangingPunct="1">
      <a:defRPr sz="4493" kern="1200">
        <a:solidFill>
          <a:schemeClr val="tx1"/>
        </a:solidFill>
        <a:latin typeface="+mn-lt"/>
        <a:ea typeface="+mn-ea"/>
        <a:cs typeface="+mn-cs"/>
      </a:defRPr>
    </a:lvl5pPr>
    <a:lvl6pPr marL="8558100" algn="l" defTabSz="3423241" rtl="0" eaLnBrk="1" latinLnBrk="0" hangingPunct="1">
      <a:defRPr sz="4493" kern="1200">
        <a:solidFill>
          <a:schemeClr val="tx1"/>
        </a:solidFill>
        <a:latin typeface="+mn-lt"/>
        <a:ea typeface="+mn-ea"/>
        <a:cs typeface="+mn-cs"/>
      </a:defRPr>
    </a:lvl6pPr>
    <a:lvl7pPr marL="10269719" algn="l" defTabSz="3423241" rtl="0" eaLnBrk="1" latinLnBrk="0" hangingPunct="1">
      <a:defRPr sz="4493" kern="1200">
        <a:solidFill>
          <a:schemeClr val="tx1"/>
        </a:solidFill>
        <a:latin typeface="+mn-lt"/>
        <a:ea typeface="+mn-ea"/>
        <a:cs typeface="+mn-cs"/>
      </a:defRPr>
    </a:lvl7pPr>
    <a:lvl8pPr marL="11981340" algn="l" defTabSz="3423241" rtl="0" eaLnBrk="1" latinLnBrk="0" hangingPunct="1">
      <a:defRPr sz="4493" kern="1200">
        <a:solidFill>
          <a:schemeClr val="tx1"/>
        </a:solidFill>
        <a:latin typeface="+mn-lt"/>
        <a:ea typeface="+mn-ea"/>
        <a:cs typeface="+mn-cs"/>
      </a:defRPr>
    </a:lvl8pPr>
    <a:lvl9pPr marL="13692959" algn="l" defTabSz="3423241"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1143000"/>
            <a:ext cx="26447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209108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6285233"/>
            <a:ext cx="27980640" cy="1337056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0171413"/>
            <a:ext cx="24688800" cy="927226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23050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7190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044700"/>
            <a:ext cx="709803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044700"/>
            <a:ext cx="2088261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66093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55207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9574541"/>
            <a:ext cx="28392120" cy="1597532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5701001"/>
            <a:ext cx="28392120" cy="840104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354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86390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044708"/>
            <a:ext cx="283921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9414513"/>
            <a:ext cx="13926024"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4028420"/>
            <a:ext cx="1392602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9414513"/>
            <a:ext cx="13994608"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4028420"/>
            <a:ext cx="13994608"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3/9/2020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90192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3/9/2020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5889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3/9/2020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4783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5529588"/>
            <a:ext cx="16664940" cy="272923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3907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5529588"/>
            <a:ext cx="16664940" cy="272923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07585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044708"/>
            <a:ext cx="283921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0223500"/>
            <a:ext cx="283921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35595568"/>
            <a:ext cx="7406640" cy="2044700"/>
          </a:xfrm>
          <a:prstGeom prst="rect">
            <a:avLst/>
          </a:prstGeom>
        </p:spPr>
        <p:txBody>
          <a:bodyPr vert="horz" lIns="91440" tIns="45720" rIns="91440" bIns="45720" rtlCol="0" anchor="ctr"/>
          <a:lstStyle>
            <a:lvl1pPr algn="l">
              <a:defRPr sz="4320">
                <a:solidFill>
                  <a:schemeClr val="tx1">
                    <a:tint val="75000"/>
                  </a:schemeClr>
                </a:solidFill>
              </a:defRPr>
            </a:lvl1pPr>
          </a:lstStyle>
          <a:p>
            <a:fld id="{919C6E23-F6C9-654A-9E38-C53317A58364}" type="datetimeFigureOut">
              <a:rPr lang="en-US" smtClean="0"/>
              <a:t>3/9/2020</a:t>
            </a:fld>
            <a:endParaRPr lang="en-US"/>
          </a:p>
        </p:txBody>
      </p:sp>
      <p:sp>
        <p:nvSpPr>
          <p:cNvPr id="5" name="Footer Placeholder 4"/>
          <p:cNvSpPr>
            <a:spLocks noGrp="1"/>
          </p:cNvSpPr>
          <p:nvPr>
            <p:ph type="ftr" sz="quarter" idx="3"/>
          </p:nvPr>
        </p:nvSpPr>
        <p:spPr>
          <a:xfrm>
            <a:off x="10904220" y="35595568"/>
            <a:ext cx="11109960" cy="20447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35595568"/>
            <a:ext cx="7406640" cy="2044700"/>
          </a:xfrm>
          <a:prstGeom prst="rect">
            <a:avLst/>
          </a:prstGeom>
        </p:spPr>
        <p:txBody>
          <a:bodyPr vert="horz" lIns="91440" tIns="45720" rIns="91440" bIns="45720" rtlCol="0" anchor="ctr"/>
          <a:lstStyle>
            <a:lvl1pPr algn="r">
              <a:defRPr sz="432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2281731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23F541-A1CA-AF4E-B20B-303E02766507}"/>
              </a:ext>
            </a:extLst>
          </p:cNvPr>
          <p:cNvSpPr txBox="1"/>
          <p:nvPr/>
        </p:nvSpPr>
        <p:spPr>
          <a:xfrm>
            <a:off x="1511300" y="605553"/>
            <a:ext cx="19380200" cy="2703369"/>
          </a:xfrm>
          <a:prstGeom prst="rect">
            <a:avLst/>
          </a:prstGeom>
          <a:noFill/>
        </p:spPr>
        <p:txBody>
          <a:bodyPr wrap="square" rtlCol="0">
            <a:spAutoFit/>
          </a:bodyPr>
          <a:lstStyle/>
          <a:p>
            <a:r>
              <a:rPr lang="en-US" sz="12300" b="1" dirty="0">
                <a:solidFill>
                  <a:srgbClr val="225650"/>
                </a:solidFill>
                <a:latin typeface="Arial" panose="020B0604020202020204" pitchFamily="34" charset="0"/>
                <a:cs typeface="Arial" panose="020B0604020202020204" pitchFamily="34" charset="0"/>
              </a:rPr>
              <a:t>Title of academic poster</a:t>
            </a:r>
          </a:p>
          <a:p>
            <a:r>
              <a:rPr lang="en-US" sz="4667" dirty="0">
                <a:latin typeface="Arial" panose="020B0604020202020204" pitchFamily="34" charset="0"/>
                <a:cs typeface="Arial" panose="020B0604020202020204" pitchFamily="34" charset="0"/>
              </a:rPr>
              <a:t>Author(s)  |  Department</a:t>
            </a:r>
          </a:p>
        </p:txBody>
      </p:sp>
      <p:sp>
        <p:nvSpPr>
          <p:cNvPr id="6" name="Rectangle 5">
            <a:extLst>
              <a:ext uri="{FF2B5EF4-FFF2-40B4-BE49-F238E27FC236}">
                <a16:creationId xmlns:a16="http://schemas.microsoft.com/office/drawing/2014/main" id="{6F141572-9B1E-E749-B1C2-A24B639EE50C}"/>
              </a:ext>
            </a:extLst>
          </p:cNvPr>
          <p:cNvSpPr/>
          <p:nvPr/>
        </p:nvSpPr>
        <p:spPr>
          <a:xfrm>
            <a:off x="914400" y="3979130"/>
            <a:ext cx="15201053" cy="22572846"/>
          </a:xfrm>
          <a:prstGeom prst="rect">
            <a:avLst/>
          </a:prstGeom>
        </p:spPr>
        <p:txBody>
          <a:bodyPr wrap="square">
            <a:spAutoFit/>
          </a:bodyPr>
          <a:lstStyle/>
          <a:p>
            <a:pPr marL="466752"/>
            <a:r>
              <a:rPr lang="en-US" sz="9334"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4667" dirty="0">
              <a:latin typeface="Arial" panose="020B0604020202020204" pitchFamily="34" charset="0"/>
              <a:cs typeface="Arial" panose="020B0604020202020204" pitchFamily="34" charset="0"/>
            </a:endParaRPr>
          </a:p>
          <a:p>
            <a:pPr marL="466752"/>
            <a:r>
              <a:rPr lang="en-US" sz="9334"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a:t>
            </a:r>
          </a:p>
          <a:p>
            <a:pPr marL="466752"/>
            <a:endParaRPr lang="en-US" sz="3267" dirty="0">
              <a:latin typeface="Arial" panose="020B0604020202020204" pitchFamily="34" charset="0"/>
              <a:cs typeface="Arial" panose="020B0604020202020204" pitchFamily="34" charset="0"/>
            </a:endParaRPr>
          </a:p>
          <a:p>
            <a:pPr marL="466752"/>
            <a:endParaRPr lang="en-US" sz="3267" dirty="0">
              <a:latin typeface="Arial" panose="020B0604020202020204" pitchFamily="34" charset="0"/>
              <a:cs typeface="Arial" panose="020B0604020202020204" pitchFamily="34" charset="0"/>
            </a:endParaRPr>
          </a:p>
          <a:p>
            <a:pPr marL="466752"/>
            <a:endParaRPr lang="en-US" sz="3733" dirty="0">
              <a:latin typeface="Arial" panose="020B0604020202020204" pitchFamily="34" charset="0"/>
              <a:cs typeface="Arial" panose="020B0604020202020204" pitchFamily="34" charset="0"/>
            </a:endParaRPr>
          </a:p>
          <a:p>
            <a:pPr marL="466752"/>
            <a:endParaRPr lang="en-US" sz="4667" dirty="0">
              <a:latin typeface="Arial" panose="020B0604020202020204" pitchFamily="34" charset="0"/>
              <a:ea typeface="MS Mincho" panose="02020609040205080304" pitchFamily="49" charset="-128"/>
              <a:cs typeface="Arial" panose="020B0604020202020204" pitchFamily="34" charset="0"/>
            </a:endParaRPr>
          </a:p>
        </p:txBody>
      </p:sp>
      <p:cxnSp>
        <p:nvCxnSpPr>
          <p:cNvPr id="7" name="Straight Connector 6">
            <a:extLst>
              <a:ext uri="{FF2B5EF4-FFF2-40B4-BE49-F238E27FC236}">
                <a16:creationId xmlns:a16="http://schemas.microsoft.com/office/drawing/2014/main" id="{566D314B-3142-F041-981F-59EDB8F34768}"/>
              </a:ext>
            </a:extLst>
          </p:cNvPr>
          <p:cNvCxnSpPr>
            <a:cxnSpLocks/>
          </p:cNvCxnSpPr>
          <p:nvPr/>
        </p:nvCxnSpPr>
        <p:spPr>
          <a:xfrm>
            <a:off x="17146693" y="5502211"/>
            <a:ext cx="0" cy="2818448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896EEDD-8EA1-B743-94EE-353AE720FFDA}"/>
              </a:ext>
            </a:extLst>
          </p:cNvPr>
          <p:cNvSpPr/>
          <p:nvPr/>
        </p:nvSpPr>
        <p:spPr>
          <a:xfrm>
            <a:off x="17917160" y="5502210"/>
            <a:ext cx="14025880"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a:extLst>
              <a:ext uri="{FF2B5EF4-FFF2-40B4-BE49-F238E27FC236}">
                <a16:creationId xmlns:a16="http://schemas.microsoft.com/office/drawing/2014/main" id="{476E4FBC-B2BA-E345-9721-F0CB0A58298F}"/>
              </a:ext>
            </a:extLst>
          </p:cNvPr>
          <p:cNvSpPr/>
          <p:nvPr/>
        </p:nvSpPr>
        <p:spPr>
          <a:xfrm>
            <a:off x="17917160" y="11298184"/>
            <a:ext cx="14025880"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sp>
        <p:nvSpPr>
          <p:cNvPr id="10" name="Rectangle 9">
            <a:extLst>
              <a:ext uri="{FF2B5EF4-FFF2-40B4-BE49-F238E27FC236}">
                <a16:creationId xmlns:a16="http://schemas.microsoft.com/office/drawing/2014/main" id="{15AD39A5-6E77-7F4B-9800-36DB8ECE0F77}"/>
              </a:ext>
            </a:extLst>
          </p:cNvPr>
          <p:cNvSpPr/>
          <p:nvPr/>
        </p:nvSpPr>
        <p:spPr>
          <a:xfrm>
            <a:off x="914400" y="23771425"/>
            <a:ext cx="15201053" cy="10075772"/>
          </a:xfrm>
          <a:prstGeom prst="rect">
            <a:avLst/>
          </a:prstGeom>
        </p:spPr>
        <p:txBody>
          <a:bodyPr wrap="square">
            <a:spAutoFit/>
          </a:bodyPr>
          <a:lstStyle/>
          <a:p>
            <a:pPr marL="466752"/>
            <a:r>
              <a:rPr lang="en-US" sz="9334"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a:t>
            </a:r>
            <a:endParaRPr lang="en-US" sz="4667"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8A84C23-1690-004C-BA90-747B3FF254E0}"/>
              </a:ext>
            </a:extLst>
          </p:cNvPr>
          <p:cNvSpPr/>
          <p:nvPr/>
        </p:nvSpPr>
        <p:spPr>
          <a:xfrm>
            <a:off x="17917160" y="17094162"/>
            <a:ext cx="14025880" cy="7962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sp>
        <p:nvSpPr>
          <p:cNvPr id="12" name="Rectangle 11">
            <a:extLst>
              <a:ext uri="{FF2B5EF4-FFF2-40B4-BE49-F238E27FC236}">
                <a16:creationId xmlns:a16="http://schemas.microsoft.com/office/drawing/2014/main" id="{52FE9E74-CD4E-7A4A-BF5B-2F44BD4CD415}"/>
              </a:ext>
            </a:extLst>
          </p:cNvPr>
          <p:cNvSpPr/>
          <p:nvPr/>
        </p:nvSpPr>
        <p:spPr>
          <a:xfrm>
            <a:off x="914400" y="34908874"/>
            <a:ext cx="31230970" cy="2916806"/>
          </a:xfrm>
          <a:prstGeom prst="rect">
            <a:avLst/>
          </a:prstGeom>
        </p:spPr>
        <p:txBody>
          <a:bodyPr wrap="square" numCol="3" anchor="t">
            <a:noAutofit/>
          </a:bodyPr>
          <a:lstStyle/>
          <a:p>
            <a:pPr marL="466752"/>
            <a:r>
              <a:rPr lang="en-US" sz="7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7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a:t>
            </a: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endParaRPr lang="en-US" sz="2100"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7BF94DE8-2F81-AC43-8606-64C7A6DDA332}"/>
              </a:ext>
            </a:extLst>
          </p:cNvPr>
          <p:cNvCxnSpPr>
            <a:cxnSpLocks/>
          </p:cNvCxnSpPr>
          <p:nvPr/>
        </p:nvCxnSpPr>
        <p:spPr>
          <a:xfrm flipH="1">
            <a:off x="914400" y="34354161"/>
            <a:ext cx="31230970"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B218AA8-255A-8C44-92B1-94665152E269}"/>
              </a:ext>
            </a:extLst>
          </p:cNvPr>
          <p:cNvSpPr/>
          <p:nvPr/>
        </p:nvSpPr>
        <p:spPr>
          <a:xfrm>
            <a:off x="17917160" y="25724164"/>
            <a:ext cx="14025880" cy="7962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pic>
        <p:nvPicPr>
          <p:cNvPr id="14" name="Picture 13">
            <a:extLst>
              <a:ext uri="{FF2B5EF4-FFF2-40B4-BE49-F238E27FC236}">
                <a16:creationId xmlns:a16="http://schemas.microsoft.com/office/drawing/2014/main" id="{C20EE582-4EE0-734C-B981-4DBD92C59E05}"/>
              </a:ext>
            </a:extLst>
          </p:cNvPr>
          <p:cNvPicPr>
            <a:picLocks noChangeAspect="1"/>
          </p:cNvPicPr>
          <p:nvPr/>
        </p:nvPicPr>
        <p:blipFill>
          <a:blip r:embed="rId4"/>
          <a:stretch>
            <a:fillRect/>
          </a:stretch>
        </p:blipFill>
        <p:spPr>
          <a:xfrm>
            <a:off x="26888117" y="928400"/>
            <a:ext cx="5049786" cy="2234330"/>
          </a:xfrm>
          <a:prstGeom prst="rect">
            <a:avLst/>
          </a:prstGeom>
        </p:spPr>
      </p:pic>
    </p:spTree>
    <p:extLst>
      <p:ext uri="{BB962C8B-B14F-4D97-AF65-F5344CB8AC3E}">
        <p14:creationId xmlns:p14="http://schemas.microsoft.com/office/powerpoint/2010/main" val="3540975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1094</TotalTime>
  <Words>900</Words>
  <Application>Microsoft Office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16</cp:revision>
  <dcterms:created xsi:type="dcterms:W3CDTF">2018-08-27T20:27:29Z</dcterms:created>
  <dcterms:modified xsi:type="dcterms:W3CDTF">2020-03-09T14:54:59Z</dcterms:modified>
</cp:coreProperties>
</file>