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32918400" cy="219456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6"/>
    <p:restoredTop sz="94711"/>
  </p:normalViewPr>
  <p:slideViewPr>
    <p:cSldViewPr snapToGrid="0" snapToObjects="1">
      <p:cViewPr varScale="1">
        <p:scale>
          <a:sx n="39" d="100"/>
          <a:sy n="39" d="100"/>
        </p:scale>
        <p:origin x="8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D9A2A-4C03-3D4A-B0C8-BC9973BF3078}" type="datetimeFigureOut">
              <a:rPr lang="en-US" smtClean="0"/>
              <a:t>3/4/2020</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BF161-FC8C-3547-AE87-260DE5256F91}" type="slidenum">
              <a:rPr lang="en-US" smtClean="0"/>
              <a:t>‹#›</a:t>
            </a:fld>
            <a:endParaRPr lang="en-US"/>
          </a:p>
        </p:txBody>
      </p:sp>
    </p:spTree>
    <p:extLst>
      <p:ext uri="{BB962C8B-B14F-4D97-AF65-F5344CB8AC3E}">
        <p14:creationId xmlns:p14="http://schemas.microsoft.com/office/powerpoint/2010/main" val="1214323338"/>
      </p:ext>
    </p:extLst>
  </p:cSld>
  <p:clrMap bg1="lt1" tx1="dk1" bg2="lt2" tx2="dk2" accent1="accent1" accent2="accent2" accent3="accent3" accent4="accent4" accent5="accent5" accent6="accent6" hlink="hlink" folHlink="folHlink"/>
  <p:notesStyle>
    <a:lvl1pPr marL="0" algn="l" defTabSz="2633472" rtl="0" eaLnBrk="1" latinLnBrk="0" hangingPunct="1">
      <a:defRPr sz="3456" kern="1200">
        <a:solidFill>
          <a:schemeClr val="tx1"/>
        </a:solidFill>
        <a:latin typeface="+mn-lt"/>
        <a:ea typeface="+mn-ea"/>
        <a:cs typeface="+mn-cs"/>
      </a:defRPr>
    </a:lvl1pPr>
    <a:lvl2pPr marL="1316736" algn="l" defTabSz="2633472" rtl="0" eaLnBrk="1" latinLnBrk="0" hangingPunct="1">
      <a:defRPr sz="3456" kern="1200">
        <a:solidFill>
          <a:schemeClr val="tx1"/>
        </a:solidFill>
        <a:latin typeface="+mn-lt"/>
        <a:ea typeface="+mn-ea"/>
        <a:cs typeface="+mn-cs"/>
      </a:defRPr>
    </a:lvl2pPr>
    <a:lvl3pPr marL="2633472" algn="l" defTabSz="2633472" rtl="0" eaLnBrk="1" latinLnBrk="0" hangingPunct="1">
      <a:defRPr sz="3456" kern="1200">
        <a:solidFill>
          <a:schemeClr val="tx1"/>
        </a:solidFill>
        <a:latin typeface="+mn-lt"/>
        <a:ea typeface="+mn-ea"/>
        <a:cs typeface="+mn-cs"/>
      </a:defRPr>
    </a:lvl3pPr>
    <a:lvl4pPr marL="3950208" algn="l" defTabSz="2633472" rtl="0" eaLnBrk="1" latinLnBrk="0" hangingPunct="1">
      <a:defRPr sz="3456" kern="1200">
        <a:solidFill>
          <a:schemeClr val="tx1"/>
        </a:solidFill>
        <a:latin typeface="+mn-lt"/>
        <a:ea typeface="+mn-ea"/>
        <a:cs typeface="+mn-cs"/>
      </a:defRPr>
    </a:lvl4pPr>
    <a:lvl5pPr marL="5266944" algn="l" defTabSz="2633472" rtl="0" eaLnBrk="1" latinLnBrk="0" hangingPunct="1">
      <a:defRPr sz="3456" kern="1200">
        <a:solidFill>
          <a:schemeClr val="tx1"/>
        </a:solidFill>
        <a:latin typeface="+mn-lt"/>
        <a:ea typeface="+mn-ea"/>
        <a:cs typeface="+mn-cs"/>
      </a:defRPr>
    </a:lvl5pPr>
    <a:lvl6pPr marL="6583680" algn="l" defTabSz="2633472" rtl="0" eaLnBrk="1" latinLnBrk="0" hangingPunct="1">
      <a:defRPr sz="3456" kern="1200">
        <a:solidFill>
          <a:schemeClr val="tx1"/>
        </a:solidFill>
        <a:latin typeface="+mn-lt"/>
        <a:ea typeface="+mn-ea"/>
        <a:cs typeface="+mn-cs"/>
      </a:defRPr>
    </a:lvl6pPr>
    <a:lvl7pPr marL="7900416" algn="l" defTabSz="2633472" rtl="0" eaLnBrk="1" latinLnBrk="0" hangingPunct="1">
      <a:defRPr sz="3456" kern="1200">
        <a:solidFill>
          <a:schemeClr val="tx1"/>
        </a:solidFill>
        <a:latin typeface="+mn-lt"/>
        <a:ea typeface="+mn-ea"/>
        <a:cs typeface="+mn-cs"/>
      </a:defRPr>
    </a:lvl7pPr>
    <a:lvl8pPr marL="9217152" algn="l" defTabSz="2633472" rtl="0" eaLnBrk="1" latinLnBrk="0" hangingPunct="1">
      <a:defRPr sz="3456" kern="1200">
        <a:solidFill>
          <a:schemeClr val="tx1"/>
        </a:solidFill>
        <a:latin typeface="+mn-lt"/>
        <a:ea typeface="+mn-ea"/>
        <a:cs typeface="+mn-cs"/>
      </a:defRPr>
    </a:lvl8pPr>
    <a:lvl9pPr marL="10533888" algn="l" defTabSz="2633472" rtl="0" eaLnBrk="1" latinLnBrk="0" hangingPunct="1">
      <a:defRPr sz="34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ABF161-FC8C-3547-AE87-260DE5256F91}" type="slidenum">
              <a:rPr lang="en-US" smtClean="0"/>
              <a:t>1</a:t>
            </a:fld>
            <a:endParaRPr lang="en-US"/>
          </a:p>
        </p:txBody>
      </p:sp>
    </p:spTree>
    <p:extLst>
      <p:ext uri="{BB962C8B-B14F-4D97-AF65-F5344CB8AC3E}">
        <p14:creationId xmlns:p14="http://schemas.microsoft.com/office/powerpoint/2010/main" val="91847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1"/>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113" indent="0" algn="ctr">
              <a:buNone/>
              <a:defRPr sz="6400"/>
            </a:lvl2pPr>
            <a:lvl3pPr marL="2926226" indent="0" algn="ctr">
              <a:buNone/>
              <a:defRPr sz="5760"/>
            </a:lvl3pPr>
            <a:lvl4pPr marL="4389339" indent="0" algn="ctr">
              <a:buNone/>
              <a:defRPr sz="5120"/>
            </a:lvl4pPr>
            <a:lvl5pPr marL="5852453" indent="0" algn="ctr">
              <a:buNone/>
              <a:defRPr sz="5120"/>
            </a:lvl5pPr>
            <a:lvl6pPr marL="7315566" indent="0" algn="ctr">
              <a:buNone/>
              <a:defRPr sz="5120"/>
            </a:lvl6pPr>
            <a:lvl7pPr marL="8778679" indent="0" algn="ctr">
              <a:buNone/>
              <a:defRPr sz="5120"/>
            </a:lvl7pPr>
            <a:lvl8pPr marL="10241792" indent="0" algn="ctr">
              <a:buNone/>
              <a:defRPr sz="5120"/>
            </a:lvl8pPr>
            <a:lvl9pPr marL="11704905"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29A030-203F-0848-A379-909ED02F3BFC}"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78260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9A030-203F-0848-A379-909ED02F3BFC}"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123870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9A030-203F-0848-A379-909ED02F3BFC}"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268995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9A030-203F-0848-A379-909ED02F3BFC}"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308106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8"/>
            <a:ext cx="28392120" cy="9128758"/>
          </a:xfrm>
        </p:spPr>
        <p:txBody>
          <a:bodyPr anchor="b"/>
          <a:lstStyle>
            <a:lvl1pPr>
              <a:defRPr sz="19201"/>
            </a:lvl1pPr>
          </a:lstStyle>
          <a:p>
            <a:r>
              <a:rPr lang="en-US"/>
              <a:t>Click to edit Master title style</a:t>
            </a:r>
            <a:endParaRPr lang="en-US" dirty="0"/>
          </a:p>
        </p:txBody>
      </p:sp>
      <p:sp>
        <p:nvSpPr>
          <p:cNvPr id="3" name="Text Placeholder 2"/>
          <p:cNvSpPr>
            <a:spLocks noGrp="1"/>
          </p:cNvSpPr>
          <p:nvPr>
            <p:ph type="body" idx="1"/>
          </p:nvPr>
        </p:nvSpPr>
        <p:spPr>
          <a:xfrm>
            <a:off x="2245997" y="14686288"/>
            <a:ext cx="28392120" cy="4800598"/>
          </a:xfrm>
        </p:spPr>
        <p:txBody>
          <a:bodyPr/>
          <a:lstStyle>
            <a:lvl1pPr marL="0" indent="0">
              <a:buNone/>
              <a:defRPr sz="7680">
                <a:solidFill>
                  <a:schemeClr val="tx1"/>
                </a:solidFill>
              </a:defRPr>
            </a:lvl1pPr>
            <a:lvl2pPr marL="1463113" indent="0">
              <a:buNone/>
              <a:defRPr sz="6400">
                <a:solidFill>
                  <a:schemeClr val="tx1">
                    <a:tint val="75000"/>
                  </a:schemeClr>
                </a:solidFill>
              </a:defRPr>
            </a:lvl2pPr>
            <a:lvl3pPr marL="2926226" indent="0">
              <a:buNone/>
              <a:defRPr sz="5760">
                <a:solidFill>
                  <a:schemeClr val="tx1">
                    <a:tint val="75000"/>
                  </a:schemeClr>
                </a:solidFill>
              </a:defRPr>
            </a:lvl3pPr>
            <a:lvl4pPr marL="4389339" indent="0">
              <a:buNone/>
              <a:defRPr sz="5120">
                <a:solidFill>
                  <a:schemeClr val="tx1">
                    <a:tint val="75000"/>
                  </a:schemeClr>
                </a:solidFill>
              </a:defRPr>
            </a:lvl4pPr>
            <a:lvl5pPr marL="5852453" indent="0">
              <a:buNone/>
              <a:defRPr sz="5120">
                <a:solidFill>
                  <a:schemeClr val="tx1">
                    <a:tint val="75000"/>
                  </a:schemeClr>
                </a:solidFill>
              </a:defRPr>
            </a:lvl5pPr>
            <a:lvl6pPr marL="7315566" indent="0">
              <a:buNone/>
              <a:defRPr sz="5120">
                <a:solidFill>
                  <a:schemeClr val="tx1">
                    <a:tint val="75000"/>
                  </a:schemeClr>
                </a:solidFill>
              </a:defRPr>
            </a:lvl6pPr>
            <a:lvl7pPr marL="8778679" indent="0">
              <a:buNone/>
              <a:defRPr sz="5120">
                <a:solidFill>
                  <a:schemeClr val="tx1">
                    <a:tint val="75000"/>
                  </a:schemeClr>
                </a:solidFill>
              </a:defRPr>
            </a:lvl7pPr>
            <a:lvl8pPr marL="10241792" indent="0">
              <a:buNone/>
              <a:defRPr sz="5120">
                <a:solidFill>
                  <a:schemeClr val="tx1">
                    <a:tint val="75000"/>
                  </a:schemeClr>
                </a:solidFill>
              </a:defRPr>
            </a:lvl8pPr>
            <a:lvl9pPr marL="11704905" indent="0">
              <a:buNone/>
              <a:defRPr sz="5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29A030-203F-0848-A379-909ED02F3BFC}"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39343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29A030-203F-0848-A379-909ED02F3BFC}"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144275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6"/>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2" y="5379722"/>
            <a:ext cx="13926024" cy="2636518"/>
          </a:xfrm>
        </p:spPr>
        <p:txBody>
          <a:bodyPr anchor="b"/>
          <a:lstStyle>
            <a:lvl1pPr marL="0" indent="0">
              <a:buNone/>
              <a:defRPr sz="7680" b="1"/>
            </a:lvl1pPr>
            <a:lvl2pPr marL="1463113" indent="0">
              <a:buNone/>
              <a:defRPr sz="6400" b="1"/>
            </a:lvl2pPr>
            <a:lvl3pPr marL="2926226" indent="0">
              <a:buNone/>
              <a:defRPr sz="5760" b="1"/>
            </a:lvl3pPr>
            <a:lvl4pPr marL="4389339" indent="0">
              <a:buNone/>
              <a:defRPr sz="5120" b="1"/>
            </a:lvl4pPr>
            <a:lvl5pPr marL="5852453" indent="0">
              <a:buNone/>
              <a:defRPr sz="5120" b="1"/>
            </a:lvl5pPr>
            <a:lvl6pPr marL="7315566" indent="0">
              <a:buNone/>
              <a:defRPr sz="5120" b="1"/>
            </a:lvl6pPr>
            <a:lvl7pPr marL="8778679" indent="0">
              <a:buNone/>
              <a:defRPr sz="5120" b="1"/>
            </a:lvl7pPr>
            <a:lvl8pPr marL="10241792" indent="0">
              <a:buNone/>
              <a:defRPr sz="5120" b="1"/>
            </a:lvl8pPr>
            <a:lvl9pPr marL="11704905" indent="0">
              <a:buNone/>
              <a:defRPr sz="5120" b="1"/>
            </a:lvl9pPr>
          </a:lstStyle>
          <a:p>
            <a:pPr lvl="0"/>
            <a:r>
              <a:rPr lang="en-US"/>
              <a:t>Edit Master text styles</a:t>
            </a:r>
          </a:p>
        </p:txBody>
      </p:sp>
      <p:sp>
        <p:nvSpPr>
          <p:cNvPr id="4" name="Content Placeholder 3"/>
          <p:cNvSpPr>
            <a:spLocks noGrp="1"/>
          </p:cNvSpPr>
          <p:nvPr>
            <p:ph sz="half" idx="2"/>
          </p:nvPr>
        </p:nvSpPr>
        <p:spPr>
          <a:xfrm>
            <a:off x="2267432" y="8016240"/>
            <a:ext cx="13926024"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9" cy="2636518"/>
          </a:xfrm>
        </p:spPr>
        <p:txBody>
          <a:bodyPr anchor="b"/>
          <a:lstStyle>
            <a:lvl1pPr marL="0" indent="0">
              <a:buNone/>
              <a:defRPr sz="7680" b="1"/>
            </a:lvl1pPr>
            <a:lvl2pPr marL="1463113" indent="0">
              <a:buNone/>
              <a:defRPr sz="6400" b="1"/>
            </a:lvl2pPr>
            <a:lvl3pPr marL="2926226" indent="0">
              <a:buNone/>
              <a:defRPr sz="5760" b="1"/>
            </a:lvl3pPr>
            <a:lvl4pPr marL="4389339" indent="0">
              <a:buNone/>
              <a:defRPr sz="5120" b="1"/>
            </a:lvl4pPr>
            <a:lvl5pPr marL="5852453" indent="0">
              <a:buNone/>
              <a:defRPr sz="5120" b="1"/>
            </a:lvl5pPr>
            <a:lvl6pPr marL="7315566" indent="0">
              <a:buNone/>
              <a:defRPr sz="5120" b="1"/>
            </a:lvl6pPr>
            <a:lvl7pPr marL="8778679" indent="0">
              <a:buNone/>
              <a:defRPr sz="5120" b="1"/>
            </a:lvl7pPr>
            <a:lvl8pPr marL="10241792" indent="0">
              <a:buNone/>
              <a:defRPr sz="5120" b="1"/>
            </a:lvl8pPr>
            <a:lvl9pPr marL="11704905" indent="0">
              <a:buNone/>
              <a:defRPr sz="5120" b="1"/>
            </a:lvl9pPr>
          </a:lstStyle>
          <a:p>
            <a:pPr lvl="0"/>
            <a:r>
              <a:rPr lang="en-US"/>
              <a:t>Edit Master text styles</a:t>
            </a:r>
          </a:p>
        </p:txBody>
      </p:sp>
      <p:sp>
        <p:nvSpPr>
          <p:cNvPr id="6" name="Content Placeholder 5"/>
          <p:cNvSpPr>
            <a:spLocks noGrp="1"/>
          </p:cNvSpPr>
          <p:nvPr>
            <p:ph sz="quarter" idx="4"/>
          </p:nvPr>
        </p:nvSpPr>
        <p:spPr>
          <a:xfrm>
            <a:off x="16664942" y="8016240"/>
            <a:ext cx="13994609"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29A030-203F-0848-A379-909ED02F3BFC}"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320668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29A030-203F-0848-A379-909ED02F3BFC}"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36010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9A030-203F-0848-A379-909ED02F3BFC}"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323910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463040"/>
            <a:ext cx="10617041" cy="5120640"/>
          </a:xfrm>
        </p:spPr>
        <p:txBody>
          <a:bodyPr anchor="b"/>
          <a:lstStyle>
            <a:lvl1pPr>
              <a:defRPr sz="10241"/>
            </a:lvl1pPr>
          </a:lstStyle>
          <a:p>
            <a:r>
              <a:rPr lang="en-US"/>
              <a:t>Click to edit Master title style</a:t>
            </a:r>
            <a:endParaRPr lang="en-US" dirty="0"/>
          </a:p>
        </p:txBody>
      </p:sp>
      <p:sp>
        <p:nvSpPr>
          <p:cNvPr id="3" name="Content Placeholder 2"/>
          <p:cNvSpPr>
            <a:spLocks noGrp="1"/>
          </p:cNvSpPr>
          <p:nvPr>
            <p:ph idx="1"/>
          </p:nvPr>
        </p:nvSpPr>
        <p:spPr>
          <a:xfrm>
            <a:off x="13994609" y="3159765"/>
            <a:ext cx="16664940" cy="15595600"/>
          </a:xfrm>
        </p:spPr>
        <p:txBody>
          <a:bodyPr/>
          <a:lstStyle>
            <a:lvl1pPr>
              <a:defRPr sz="10241"/>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9" y="6583680"/>
            <a:ext cx="10617041" cy="12197082"/>
          </a:xfrm>
        </p:spPr>
        <p:txBody>
          <a:bodyPr/>
          <a:lstStyle>
            <a:lvl1pPr marL="0" indent="0">
              <a:buNone/>
              <a:defRPr sz="5120"/>
            </a:lvl1pPr>
            <a:lvl2pPr marL="1463113" indent="0">
              <a:buNone/>
              <a:defRPr sz="4480"/>
            </a:lvl2pPr>
            <a:lvl3pPr marL="2926226" indent="0">
              <a:buNone/>
              <a:defRPr sz="3840"/>
            </a:lvl3pPr>
            <a:lvl4pPr marL="4389339" indent="0">
              <a:buNone/>
              <a:defRPr sz="3200"/>
            </a:lvl4pPr>
            <a:lvl5pPr marL="5852453" indent="0">
              <a:buNone/>
              <a:defRPr sz="3200"/>
            </a:lvl5pPr>
            <a:lvl6pPr marL="7315566" indent="0">
              <a:buNone/>
              <a:defRPr sz="3200"/>
            </a:lvl6pPr>
            <a:lvl7pPr marL="8778679" indent="0">
              <a:buNone/>
              <a:defRPr sz="3200"/>
            </a:lvl7pPr>
            <a:lvl8pPr marL="10241792" indent="0">
              <a:buNone/>
              <a:defRPr sz="3200"/>
            </a:lvl8pPr>
            <a:lvl9pPr marL="11704905"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D129A030-203F-0848-A379-909ED02F3BFC}"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45546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463040"/>
            <a:ext cx="10617041" cy="5120640"/>
          </a:xfrm>
        </p:spPr>
        <p:txBody>
          <a:bodyPr anchor="b"/>
          <a:lstStyle>
            <a:lvl1pPr>
              <a:defRPr sz="10241"/>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9" y="3159765"/>
            <a:ext cx="16664940" cy="15595600"/>
          </a:xfrm>
        </p:spPr>
        <p:txBody>
          <a:bodyPr anchor="t"/>
          <a:lstStyle>
            <a:lvl1pPr marL="0" indent="0">
              <a:buNone/>
              <a:defRPr sz="10241"/>
            </a:lvl1pPr>
            <a:lvl2pPr marL="1463113" indent="0">
              <a:buNone/>
              <a:defRPr sz="8960"/>
            </a:lvl2pPr>
            <a:lvl3pPr marL="2926226" indent="0">
              <a:buNone/>
              <a:defRPr sz="7680"/>
            </a:lvl3pPr>
            <a:lvl4pPr marL="4389339" indent="0">
              <a:buNone/>
              <a:defRPr sz="6400"/>
            </a:lvl4pPr>
            <a:lvl5pPr marL="5852453" indent="0">
              <a:buNone/>
              <a:defRPr sz="6400"/>
            </a:lvl5pPr>
            <a:lvl6pPr marL="7315566" indent="0">
              <a:buNone/>
              <a:defRPr sz="6400"/>
            </a:lvl6pPr>
            <a:lvl7pPr marL="8778679" indent="0">
              <a:buNone/>
              <a:defRPr sz="6400"/>
            </a:lvl7pPr>
            <a:lvl8pPr marL="10241792" indent="0">
              <a:buNone/>
              <a:defRPr sz="6400"/>
            </a:lvl8pPr>
            <a:lvl9pPr marL="11704905"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9" y="6583680"/>
            <a:ext cx="10617041" cy="12197082"/>
          </a:xfrm>
        </p:spPr>
        <p:txBody>
          <a:bodyPr/>
          <a:lstStyle>
            <a:lvl1pPr marL="0" indent="0">
              <a:buNone/>
              <a:defRPr sz="5120"/>
            </a:lvl1pPr>
            <a:lvl2pPr marL="1463113" indent="0">
              <a:buNone/>
              <a:defRPr sz="4480"/>
            </a:lvl2pPr>
            <a:lvl3pPr marL="2926226" indent="0">
              <a:buNone/>
              <a:defRPr sz="3840"/>
            </a:lvl3pPr>
            <a:lvl4pPr marL="4389339" indent="0">
              <a:buNone/>
              <a:defRPr sz="3200"/>
            </a:lvl4pPr>
            <a:lvl5pPr marL="5852453" indent="0">
              <a:buNone/>
              <a:defRPr sz="3200"/>
            </a:lvl5pPr>
            <a:lvl6pPr marL="7315566" indent="0">
              <a:buNone/>
              <a:defRPr sz="3200"/>
            </a:lvl6pPr>
            <a:lvl7pPr marL="8778679" indent="0">
              <a:buNone/>
              <a:defRPr sz="3200"/>
            </a:lvl7pPr>
            <a:lvl8pPr marL="10241792" indent="0">
              <a:buNone/>
              <a:defRPr sz="3200"/>
            </a:lvl8pPr>
            <a:lvl9pPr marL="11704905"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D129A030-203F-0848-A379-909ED02F3BFC}"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AC1B-DEE2-294A-BF8E-01B31660D945}" type="slidenum">
              <a:rPr lang="en-US" smtClean="0"/>
              <a:t>‹#›</a:t>
            </a:fld>
            <a:endParaRPr lang="en-US"/>
          </a:p>
        </p:txBody>
      </p:sp>
    </p:spTree>
    <p:extLst>
      <p:ext uri="{BB962C8B-B14F-4D97-AF65-F5344CB8AC3E}">
        <p14:creationId xmlns:p14="http://schemas.microsoft.com/office/powerpoint/2010/main" val="4059312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6"/>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D129A030-203F-0848-A379-909ED02F3BFC}" type="datetimeFigureOut">
              <a:rPr lang="en-US" smtClean="0"/>
              <a:t>3/4/2020</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3F76AC1B-DEE2-294A-BF8E-01B31660D945}" type="slidenum">
              <a:rPr lang="en-US" smtClean="0"/>
              <a:t>‹#›</a:t>
            </a:fld>
            <a:endParaRPr lang="en-US"/>
          </a:p>
        </p:txBody>
      </p:sp>
    </p:spTree>
    <p:extLst>
      <p:ext uri="{BB962C8B-B14F-4D97-AF65-F5344CB8AC3E}">
        <p14:creationId xmlns:p14="http://schemas.microsoft.com/office/powerpoint/2010/main" val="1165065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226" rtl="0" eaLnBrk="1" latinLnBrk="0" hangingPunct="1">
        <a:lnSpc>
          <a:spcPct val="90000"/>
        </a:lnSpc>
        <a:spcBef>
          <a:spcPct val="0"/>
        </a:spcBef>
        <a:buNone/>
        <a:defRPr sz="14081" kern="1200">
          <a:solidFill>
            <a:schemeClr val="tx1"/>
          </a:solidFill>
          <a:latin typeface="+mj-lt"/>
          <a:ea typeface="+mj-ea"/>
          <a:cs typeface="+mj-cs"/>
        </a:defRPr>
      </a:lvl1pPr>
    </p:titleStyle>
    <p:bodyStyle>
      <a:lvl1pPr marL="731557" indent="-731557" algn="l" defTabSz="2926226"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670" indent="-731557" algn="l" defTabSz="2926226"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783" indent="-731557" algn="l" defTabSz="2926226"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896" indent="-731557" algn="l" defTabSz="2926226"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4009" indent="-731557" algn="l" defTabSz="2926226"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7122" indent="-731557" algn="l" defTabSz="2926226"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10235" indent="-731557" algn="l" defTabSz="2926226"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3349" indent="-731557" algn="l" defTabSz="2926226"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6462" indent="-731557" algn="l" defTabSz="2926226"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226" rtl="0" eaLnBrk="1" latinLnBrk="0" hangingPunct="1">
        <a:defRPr sz="5760" kern="1200">
          <a:solidFill>
            <a:schemeClr val="tx1"/>
          </a:solidFill>
          <a:latin typeface="+mn-lt"/>
          <a:ea typeface="+mn-ea"/>
          <a:cs typeface="+mn-cs"/>
        </a:defRPr>
      </a:lvl1pPr>
      <a:lvl2pPr marL="1463113" algn="l" defTabSz="2926226" rtl="0" eaLnBrk="1" latinLnBrk="0" hangingPunct="1">
        <a:defRPr sz="5760" kern="1200">
          <a:solidFill>
            <a:schemeClr val="tx1"/>
          </a:solidFill>
          <a:latin typeface="+mn-lt"/>
          <a:ea typeface="+mn-ea"/>
          <a:cs typeface="+mn-cs"/>
        </a:defRPr>
      </a:lvl2pPr>
      <a:lvl3pPr marL="2926226" algn="l" defTabSz="2926226" rtl="0" eaLnBrk="1" latinLnBrk="0" hangingPunct="1">
        <a:defRPr sz="5760" kern="1200">
          <a:solidFill>
            <a:schemeClr val="tx1"/>
          </a:solidFill>
          <a:latin typeface="+mn-lt"/>
          <a:ea typeface="+mn-ea"/>
          <a:cs typeface="+mn-cs"/>
        </a:defRPr>
      </a:lvl3pPr>
      <a:lvl4pPr marL="4389339" algn="l" defTabSz="2926226" rtl="0" eaLnBrk="1" latinLnBrk="0" hangingPunct="1">
        <a:defRPr sz="5760" kern="1200">
          <a:solidFill>
            <a:schemeClr val="tx1"/>
          </a:solidFill>
          <a:latin typeface="+mn-lt"/>
          <a:ea typeface="+mn-ea"/>
          <a:cs typeface="+mn-cs"/>
        </a:defRPr>
      </a:lvl4pPr>
      <a:lvl5pPr marL="5852453" algn="l" defTabSz="2926226" rtl="0" eaLnBrk="1" latinLnBrk="0" hangingPunct="1">
        <a:defRPr sz="5760" kern="1200">
          <a:solidFill>
            <a:schemeClr val="tx1"/>
          </a:solidFill>
          <a:latin typeface="+mn-lt"/>
          <a:ea typeface="+mn-ea"/>
          <a:cs typeface="+mn-cs"/>
        </a:defRPr>
      </a:lvl5pPr>
      <a:lvl6pPr marL="7315566" algn="l" defTabSz="2926226" rtl="0" eaLnBrk="1" latinLnBrk="0" hangingPunct="1">
        <a:defRPr sz="5760" kern="1200">
          <a:solidFill>
            <a:schemeClr val="tx1"/>
          </a:solidFill>
          <a:latin typeface="+mn-lt"/>
          <a:ea typeface="+mn-ea"/>
          <a:cs typeface="+mn-cs"/>
        </a:defRPr>
      </a:lvl6pPr>
      <a:lvl7pPr marL="8778679" algn="l" defTabSz="2926226" rtl="0" eaLnBrk="1" latinLnBrk="0" hangingPunct="1">
        <a:defRPr sz="5760" kern="1200">
          <a:solidFill>
            <a:schemeClr val="tx1"/>
          </a:solidFill>
          <a:latin typeface="+mn-lt"/>
          <a:ea typeface="+mn-ea"/>
          <a:cs typeface="+mn-cs"/>
        </a:defRPr>
      </a:lvl7pPr>
      <a:lvl8pPr marL="10241792" algn="l" defTabSz="2926226" rtl="0" eaLnBrk="1" latinLnBrk="0" hangingPunct="1">
        <a:defRPr sz="5760" kern="1200">
          <a:solidFill>
            <a:schemeClr val="tx1"/>
          </a:solidFill>
          <a:latin typeface="+mn-lt"/>
          <a:ea typeface="+mn-ea"/>
          <a:cs typeface="+mn-cs"/>
        </a:defRPr>
      </a:lvl8pPr>
      <a:lvl9pPr marL="11704905" algn="l" defTabSz="2926226"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descr="Farmingdale State College logo.">
            <a:extLst>
              <a:ext uri="{FF2B5EF4-FFF2-40B4-BE49-F238E27FC236}">
                <a16:creationId xmlns:a16="http://schemas.microsoft.com/office/drawing/2014/main" id="{CB95B460-CB5A-B744-8D61-578A44A3ECED}"/>
              </a:ext>
            </a:extLst>
          </p:cNvPr>
          <p:cNvPicPr>
            <a:picLocks noChangeAspect="1"/>
          </p:cNvPicPr>
          <p:nvPr/>
        </p:nvPicPr>
        <p:blipFill>
          <a:blip r:embed="rId4"/>
          <a:stretch>
            <a:fillRect/>
          </a:stretch>
        </p:blipFill>
        <p:spPr>
          <a:xfrm>
            <a:off x="2229526" y="789242"/>
            <a:ext cx="4743797" cy="2098941"/>
          </a:xfrm>
          <a:prstGeom prst="rect">
            <a:avLst/>
          </a:prstGeom>
        </p:spPr>
      </p:pic>
      <p:sp>
        <p:nvSpPr>
          <p:cNvPr id="5" name="Title 4">
            <a:extLst>
              <a:ext uri="{FF2B5EF4-FFF2-40B4-BE49-F238E27FC236}">
                <a16:creationId xmlns:a16="http://schemas.microsoft.com/office/drawing/2014/main" id="{69BB9A09-9443-4825-86E8-CA1FF6DAC8DA}"/>
              </a:ext>
            </a:extLst>
          </p:cNvPr>
          <p:cNvSpPr>
            <a:spLocks noGrp="1"/>
          </p:cNvSpPr>
          <p:nvPr>
            <p:ph type="ctrTitle"/>
          </p:nvPr>
        </p:nvSpPr>
        <p:spPr>
          <a:xfrm>
            <a:off x="7488936" y="576072"/>
            <a:ext cx="22695408" cy="2368296"/>
          </a:xfrm>
        </p:spPr>
        <p:txBody>
          <a:bodyPr anchor="t" anchorCtr="0"/>
          <a:lstStyle/>
          <a:p>
            <a:pPr lvl="0" algn="l" defTabSz="2633472">
              <a:lnSpc>
                <a:spcPct val="100000"/>
              </a:lnSpc>
              <a:spcBef>
                <a:spcPts val="0"/>
              </a:spcBef>
            </a:pPr>
            <a:r>
              <a:rPr lang="en-US" sz="10001" b="1" dirty="0">
                <a:solidFill>
                  <a:srgbClr val="225650"/>
                </a:solidFill>
                <a:latin typeface="Arial" panose="020B0604020202020204" pitchFamily="34" charset="0"/>
                <a:ea typeface="+mn-ea"/>
                <a:cs typeface="Arial" panose="020B0604020202020204" pitchFamily="34" charset="0"/>
              </a:rPr>
              <a:t>Title of academic poster</a:t>
            </a:r>
            <a:br>
              <a:rPr lang="en-US" sz="10001" b="1" dirty="0">
                <a:solidFill>
                  <a:srgbClr val="225650"/>
                </a:solidFill>
                <a:latin typeface="Arial" panose="020B0604020202020204" pitchFamily="34" charset="0"/>
                <a:ea typeface="+mn-ea"/>
                <a:cs typeface="Arial" panose="020B0604020202020204" pitchFamily="34" charset="0"/>
              </a:rPr>
            </a:br>
            <a:r>
              <a:rPr lang="en-US" sz="4800" dirty="0">
                <a:solidFill>
                  <a:prstClr val="black"/>
                </a:solidFill>
                <a:latin typeface="Arial" panose="020B0604020202020204" pitchFamily="34" charset="0"/>
                <a:ea typeface="+mn-ea"/>
                <a:cs typeface="Arial" panose="020B0604020202020204" pitchFamily="34" charset="0"/>
              </a:rPr>
              <a:t>Author(s)  |  Department</a:t>
            </a:r>
          </a:p>
        </p:txBody>
      </p:sp>
      <p:sp>
        <p:nvSpPr>
          <p:cNvPr id="12" name="Rectangle 11">
            <a:extLst>
              <a:ext uri="{FF2B5EF4-FFF2-40B4-BE49-F238E27FC236}">
                <a16:creationId xmlns:a16="http://schemas.microsoft.com/office/drawing/2014/main" id="{9B53E63B-C825-7D45-BEA7-BAE29A521104}"/>
              </a:ext>
            </a:extLst>
          </p:cNvPr>
          <p:cNvSpPr/>
          <p:nvPr/>
        </p:nvSpPr>
        <p:spPr>
          <a:xfrm>
            <a:off x="872129" y="4168388"/>
            <a:ext cx="18302562" cy="11172289"/>
          </a:xfrm>
          <a:prstGeom prst="rect">
            <a:avLst/>
          </a:prstGeom>
        </p:spPr>
        <p:txBody>
          <a:bodyPr wrap="square">
            <a:spAutoFit/>
          </a:bodyPr>
          <a:lstStyle/>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2800" dirty="0">
              <a:latin typeface="Arial" panose="020B0604020202020204" pitchFamily="34" charset="0"/>
              <a:cs typeface="Arial" panose="020B0604020202020204" pitchFamily="34" charset="0"/>
            </a:endParaRPr>
          </a:p>
          <a:p>
            <a:pPr marL="400070"/>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4000" dirty="0">
              <a:latin typeface="Arial" panose="020B0604020202020204" pitchFamily="34" charset="0"/>
              <a:cs typeface="Arial" panose="020B0604020202020204" pitchFamily="34" charset="0"/>
            </a:endParaRPr>
          </a:p>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Headline</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3200" dirty="0">
              <a:latin typeface="Arial" panose="020B0604020202020204" pitchFamily="34" charset="0"/>
              <a:cs typeface="Arial" panose="020B0604020202020204" pitchFamily="34" charset="0"/>
            </a:endParaRPr>
          </a:p>
          <a:p>
            <a:pPr marL="400070"/>
            <a:endParaRPr lang="en-US" sz="4000" dirty="0">
              <a:latin typeface="Arial" panose="020B0604020202020204" pitchFamily="34" charset="0"/>
              <a:ea typeface="MS Mincho" panose="02020609040205080304" pitchFamily="49" charset="-128"/>
              <a:cs typeface="Arial" panose="020B0604020202020204" pitchFamily="34" charset="0"/>
            </a:endParaRPr>
          </a:p>
        </p:txBody>
      </p:sp>
      <p:sp>
        <p:nvSpPr>
          <p:cNvPr id="31" name="Rectangle 30">
            <a:extLst>
              <a:ext uri="{FF2B5EF4-FFF2-40B4-BE49-F238E27FC236}">
                <a16:creationId xmlns:a16="http://schemas.microsoft.com/office/drawing/2014/main" id="{07C1683B-2C4F-1949-BDAD-481130233372}"/>
              </a:ext>
            </a:extLst>
          </p:cNvPr>
          <p:cNvSpPr/>
          <p:nvPr/>
        </p:nvSpPr>
        <p:spPr>
          <a:xfrm>
            <a:off x="952312" y="15035877"/>
            <a:ext cx="4649500" cy="4997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7" name="Rectangle 26">
            <a:extLst>
              <a:ext uri="{FF2B5EF4-FFF2-40B4-BE49-F238E27FC236}">
                <a16:creationId xmlns:a16="http://schemas.microsoft.com/office/drawing/2014/main" id="{5F9B7095-AEF1-FC41-A886-813A74BD029C}"/>
              </a:ext>
            </a:extLst>
          </p:cNvPr>
          <p:cNvSpPr/>
          <p:nvPr/>
        </p:nvSpPr>
        <p:spPr>
          <a:xfrm>
            <a:off x="544814" y="20310764"/>
            <a:ext cx="5198920" cy="1015663"/>
          </a:xfrm>
          <a:prstGeom prst="rect">
            <a:avLst/>
          </a:prstGeom>
        </p:spPr>
        <p:txBody>
          <a:bodyPr wrap="square">
            <a:spAutoFit/>
          </a:bodyPr>
          <a:lstStyle/>
          <a:p>
            <a:pPr marL="400070" algn="ctr"/>
            <a:r>
              <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000" dirty="0"/>
          </a:p>
        </p:txBody>
      </p:sp>
      <p:sp>
        <p:nvSpPr>
          <p:cNvPr id="32" name="Rectangle 31">
            <a:extLst>
              <a:ext uri="{FF2B5EF4-FFF2-40B4-BE49-F238E27FC236}">
                <a16:creationId xmlns:a16="http://schemas.microsoft.com/office/drawing/2014/main" id="{E186EF11-A32B-D24B-B4D9-1A60505C8548}"/>
              </a:ext>
            </a:extLst>
          </p:cNvPr>
          <p:cNvSpPr/>
          <p:nvPr/>
        </p:nvSpPr>
        <p:spPr>
          <a:xfrm>
            <a:off x="7491658" y="15035877"/>
            <a:ext cx="4649500" cy="4997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18" name="Rectangle 17">
            <a:extLst>
              <a:ext uri="{FF2B5EF4-FFF2-40B4-BE49-F238E27FC236}">
                <a16:creationId xmlns:a16="http://schemas.microsoft.com/office/drawing/2014/main" id="{9884D405-299C-8B4E-809F-E0C3AE5275E2}"/>
              </a:ext>
            </a:extLst>
          </p:cNvPr>
          <p:cNvSpPr/>
          <p:nvPr/>
        </p:nvSpPr>
        <p:spPr>
          <a:xfrm>
            <a:off x="6973323" y="20310764"/>
            <a:ext cx="5198920" cy="1015663"/>
          </a:xfrm>
          <a:prstGeom prst="rect">
            <a:avLst/>
          </a:prstGeom>
        </p:spPr>
        <p:txBody>
          <a:bodyPr wrap="square">
            <a:spAutoFit/>
          </a:bodyPr>
          <a:lstStyle/>
          <a:p>
            <a:pPr marL="400070" algn="ctr"/>
            <a:r>
              <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000" dirty="0"/>
          </a:p>
        </p:txBody>
      </p:sp>
      <p:sp>
        <p:nvSpPr>
          <p:cNvPr id="34" name="Rectangle 33">
            <a:extLst>
              <a:ext uri="{FF2B5EF4-FFF2-40B4-BE49-F238E27FC236}">
                <a16:creationId xmlns:a16="http://schemas.microsoft.com/office/drawing/2014/main" id="{58FDB49F-504F-FC4D-B2E6-631087AF3190}"/>
              </a:ext>
            </a:extLst>
          </p:cNvPr>
          <p:cNvSpPr/>
          <p:nvPr/>
        </p:nvSpPr>
        <p:spPr>
          <a:xfrm>
            <a:off x="14031003" y="15035877"/>
            <a:ext cx="4649500" cy="4997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00"/>
                </a:solidFill>
                <a:latin typeface="Arial" panose="020B0604020202020204" pitchFamily="34" charset="0"/>
                <a:ea typeface="MS Mincho" panose="02020609040205080304" pitchFamily="49" charset="-128"/>
                <a:cs typeface="Arial" panose="020B0604020202020204" pitchFamily="34" charset="0"/>
              </a:rPr>
              <a:t>Image/Chart</a:t>
            </a:r>
            <a:endPar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p:txBody>
      </p:sp>
      <p:sp>
        <p:nvSpPr>
          <p:cNvPr id="22" name="Rectangle 21">
            <a:extLst>
              <a:ext uri="{FF2B5EF4-FFF2-40B4-BE49-F238E27FC236}">
                <a16:creationId xmlns:a16="http://schemas.microsoft.com/office/drawing/2014/main" id="{DC5F512E-E627-5C44-907B-6F2358F17F63}"/>
              </a:ext>
            </a:extLst>
          </p:cNvPr>
          <p:cNvSpPr/>
          <p:nvPr/>
        </p:nvSpPr>
        <p:spPr>
          <a:xfrm>
            <a:off x="13678923" y="20310765"/>
            <a:ext cx="5198920" cy="1015663"/>
          </a:xfrm>
          <a:prstGeom prst="rect">
            <a:avLst/>
          </a:prstGeom>
        </p:spPr>
        <p:txBody>
          <a:bodyPr wrap="square">
            <a:spAutoFit/>
          </a:bodyPr>
          <a:lstStyle/>
          <a:p>
            <a:pPr marL="400070" algn="ctr"/>
            <a:r>
              <a:rPr lang="en-US" sz="20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t>
            </a:r>
            <a:endParaRPr lang="en-US" sz="2000" dirty="0"/>
          </a:p>
        </p:txBody>
      </p:sp>
      <p:sp>
        <p:nvSpPr>
          <p:cNvPr id="13" name="Rectangle 12">
            <a:extLst>
              <a:ext uri="{FF2B5EF4-FFF2-40B4-BE49-F238E27FC236}">
                <a16:creationId xmlns:a16="http://schemas.microsoft.com/office/drawing/2014/main" id="{3AB0248C-3B98-8048-86FE-73F6B62B64C5}"/>
              </a:ext>
            </a:extLst>
          </p:cNvPr>
          <p:cNvSpPr/>
          <p:nvPr/>
        </p:nvSpPr>
        <p:spPr>
          <a:xfrm>
            <a:off x="20490310" y="4168388"/>
            <a:ext cx="11594048" cy="18066484"/>
          </a:xfrm>
          <a:prstGeom prst="rect">
            <a:avLst/>
          </a:prstGeom>
        </p:spPr>
        <p:txBody>
          <a:bodyPr wrap="square">
            <a:spAutoFit/>
          </a:bodyPr>
          <a:lstStyle/>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Conclusion</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2800" dirty="0">
              <a:latin typeface="Arial" panose="020B0604020202020204" pitchFamily="34" charset="0"/>
              <a:cs typeface="Arial" panose="020B0604020202020204" pitchFamily="34" charset="0"/>
            </a:endParaRPr>
          </a:p>
          <a:p>
            <a:pPr marL="400070"/>
            <a:r>
              <a:rPr lang="en-US" sz="2800" dirty="0">
                <a:latin typeface="Arial" panose="020B0604020202020204" pitchFamily="34" charset="0"/>
                <a:cs typeface="Arial" panose="020B0604020202020204" pitchFamily="34" charset="0"/>
              </a:rPr>
              <a:t>This is the text on any page. This is the text on any page. This is the text on any page. This is the text page. This is the text on any page. This is the text on any page. This is the text any page. This is the text on any page. This is the text on any page.</a:t>
            </a:r>
          </a:p>
          <a:p>
            <a:pPr marL="400070"/>
            <a:endParaRPr lang="en-US" sz="4000" dirty="0">
              <a:latin typeface="Arial" panose="020B0604020202020204" pitchFamily="34" charset="0"/>
              <a:cs typeface="Arial" panose="020B0604020202020204" pitchFamily="34" charset="0"/>
            </a:endParaRPr>
          </a:p>
          <a:p>
            <a:pPr marL="400070"/>
            <a:r>
              <a:rPr lang="en-US" sz="8000" b="1" dirty="0">
                <a:solidFill>
                  <a:srgbClr val="000000"/>
                </a:solidFill>
                <a:latin typeface="Arial" panose="020B0604020202020204" pitchFamily="34" charset="0"/>
                <a:ea typeface="MS Mincho" panose="02020609040205080304" pitchFamily="49" charset="-128"/>
                <a:cs typeface="Arial" panose="020B0604020202020204" pitchFamily="34" charset="0"/>
              </a:rPr>
              <a:t>Reference</a:t>
            </a:r>
            <a:endParaRPr lang="en-US" sz="40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p>
          <a:p>
            <a:pPr marL="400070"/>
            <a:endPar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400070"/>
            <a:r>
              <a:rPr lang="en-US" sz="2800" dirty="0">
                <a:solidFill>
                  <a:srgbClr val="000000"/>
                </a:solidFill>
                <a:latin typeface="Arial" panose="020B0604020202020204" pitchFamily="34" charset="0"/>
                <a:ea typeface="MS Mincho" panose="02020609040205080304" pitchFamily="49" charset="-128"/>
                <a:cs typeface="Arial" panose="020B0604020202020204" pitchFamily="34" charset="0"/>
              </a:rPr>
              <a:t>This is a template for making flyers and other documents. Replace this text with your information. Use Helvetica (Arial) Bold for Headlines, Helvetica (Arial) Regular for other text. </a:t>
            </a:r>
            <a:endParaRPr lang="en-US" sz="2800" dirty="0">
              <a:latin typeface="Arial" panose="020B0604020202020204" pitchFamily="34" charset="0"/>
              <a:cs typeface="Arial" panose="020B0604020202020204" pitchFamily="34" charset="0"/>
            </a:endParaRPr>
          </a:p>
          <a:p>
            <a:pPr marL="400070"/>
            <a:endParaRPr lang="en-US" sz="3200" dirty="0">
              <a:latin typeface="Arial" panose="020B0604020202020204" pitchFamily="34" charset="0"/>
              <a:cs typeface="Arial" panose="020B0604020202020204" pitchFamily="34" charset="0"/>
            </a:endParaRPr>
          </a:p>
          <a:p>
            <a:pPr marL="400070"/>
            <a:endParaRPr lang="en-US" sz="4000" dirty="0">
              <a:latin typeface="Arial" panose="020B0604020202020204" pitchFamily="34" charset="0"/>
              <a:ea typeface="MS Mincho" panose="02020609040205080304" pitchFamily="49" charset="-128"/>
              <a:cs typeface="Arial" panose="020B0604020202020204" pitchFamily="34" charset="0"/>
            </a:endParaRPr>
          </a:p>
        </p:txBody>
      </p:sp>
      <p:cxnSp>
        <p:nvCxnSpPr>
          <p:cNvPr id="16" name="Straight Connector 15" descr="Section divider." hidden="1">
            <a:extLst>
              <a:ext uri="{FF2B5EF4-FFF2-40B4-BE49-F238E27FC236}">
                <a16:creationId xmlns:a16="http://schemas.microsoft.com/office/drawing/2014/main" id="{482EAD11-003C-F84D-A0D2-5ACACE5E964A}"/>
              </a:ext>
            </a:extLst>
          </p:cNvPr>
          <p:cNvCxnSpPr>
            <a:cxnSpLocks/>
          </p:cNvCxnSpPr>
          <p:nvPr/>
        </p:nvCxnSpPr>
        <p:spPr>
          <a:xfrm>
            <a:off x="6519025" y="15035877"/>
            <a:ext cx="0" cy="629055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descr="Section divider." hidden="1">
            <a:extLst>
              <a:ext uri="{FF2B5EF4-FFF2-40B4-BE49-F238E27FC236}">
                <a16:creationId xmlns:a16="http://schemas.microsoft.com/office/drawing/2014/main" id="{996E69E5-5415-2B44-BC35-7BE67A762866}"/>
              </a:ext>
            </a:extLst>
          </p:cNvPr>
          <p:cNvCxnSpPr>
            <a:cxnSpLocks/>
          </p:cNvCxnSpPr>
          <p:nvPr/>
        </p:nvCxnSpPr>
        <p:spPr>
          <a:xfrm>
            <a:off x="13058371" y="15035878"/>
            <a:ext cx="0" cy="6290550"/>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descr="Section divider." hidden="1">
            <a:extLst>
              <a:ext uri="{FF2B5EF4-FFF2-40B4-BE49-F238E27FC236}">
                <a16:creationId xmlns:a16="http://schemas.microsoft.com/office/drawing/2014/main" id="{1DE1155A-1A6B-FE4B-AC45-56D38A76300E}"/>
              </a:ext>
            </a:extLst>
          </p:cNvPr>
          <p:cNvCxnSpPr>
            <a:cxnSpLocks/>
          </p:cNvCxnSpPr>
          <p:nvPr/>
        </p:nvCxnSpPr>
        <p:spPr>
          <a:xfrm>
            <a:off x="20193461" y="4558146"/>
            <a:ext cx="0" cy="16768282"/>
          </a:xfrm>
          <a:prstGeom prst="line">
            <a:avLst/>
          </a:prstGeom>
          <a:ln w="60325" cmpd="sng">
            <a:solidFill>
              <a:srgbClr val="22565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4715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3074</TotalTime>
  <Words>718</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Mincho</vt:lpstr>
      <vt:lpstr>Arial</vt:lpstr>
      <vt:lpstr>Calibri</vt:lpstr>
      <vt:lpstr>Calibri Light</vt:lpstr>
      <vt:lpstr>Office Theme</vt:lpstr>
      <vt:lpstr>Title of academic poster Author(s)  |  Department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A Bouchelle</dc:creator>
  <cp:lastModifiedBy>Megan M Marchese</cp:lastModifiedBy>
  <cp:revision>32</cp:revision>
  <dcterms:created xsi:type="dcterms:W3CDTF">2018-07-02T14:14:28Z</dcterms:created>
  <dcterms:modified xsi:type="dcterms:W3CDTF">2020-03-04T16:37:13Z</dcterms:modified>
</cp:coreProperties>
</file>