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32918400" cy="21945600"/>
  <p:notesSz cx="6858000" cy="9144000"/>
  <p:defaultTex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4" autoAdjust="0"/>
    <p:restoredTop sz="94552" autoAdjust="0"/>
  </p:normalViewPr>
  <p:slideViewPr>
    <p:cSldViewPr snapToGrid="0" snapToObjects="1">
      <p:cViewPr varScale="1">
        <p:scale>
          <a:sx n="27" d="100"/>
          <a:sy n="27" d="100"/>
        </p:scale>
        <p:origin x="702" y="11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3/3/2020</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2633472" rtl="0" eaLnBrk="1" latinLnBrk="0" hangingPunct="1">
      <a:defRPr sz="3456" kern="1200">
        <a:solidFill>
          <a:schemeClr val="tx1"/>
        </a:solidFill>
        <a:latin typeface="+mn-lt"/>
        <a:ea typeface="+mn-ea"/>
        <a:cs typeface="+mn-cs"/>
      </a:defRPr>
    </a:lvl1pPr>
    <a:lvl2pPr marL="1316736" algn="l" defTabSz="2633472" rtl="0" eaLnBrk="1" latinLnBrk="0" hangingPunct="1">
      <a:defRPr sz="3456" kern="1200">
        <a:solidFill>
          <a:schemeClr val="tx1"/>
        </a:solidFill>
        <a:latin typeface="+mn-lt"/>
        <a:ea typeface="+mn-ea"/>
        <a:cs typeface="+mn-cs"/>
      </a:defRPr>
    </a:lvl2pPr>
    <a:lvl3pPr marL="2633472" algn="l" defTabSz="2633472" rtl="0" eaLnBrk="1" latinLnBrk="0" hangingPunct="1">
      <a:defRPr sz="3456" kern="1200">
        <a:solidFill>
          <a:schemeClr val="tx1"/>
        </a:solidFill>
        <a:latin typeface="+mn-lt"/>
        <a:ea typeface="+mn-ea"/>
        <a:cs typeface="+mn-cs"/>
      </a:defRPr>
    </a:lvl3pPr>
    <a:lvl4pPr marL="3950208" algn="l" defTabSz="2633472" rtl="0" eaLnBrk="1" latinLnBrk="0" hangingPunct="1">
      <a:defRPr sz="3456" kern="1200">
        <a:solidFill>
          <a:schemeClr val="tx1"/>
        </a:solidFill>
        <a:latin typeface="+mn-lt"/>
        <a:ea typeface="+mn-ea"/>
        <a:cs typeface="+mn-cs"/>
      </a:defRPr>
    </a:lvl4pPr>
    <a:lvl5pPr marL="5266944" algn="l" defTabSz="2633472" rtl="0" eaLnBrk="1" latinLnBrk="0" hangingPunct="1">
      <a:defRPr sz="3456" kern="1200">
        <a:solidFill>
          <a:schemeClr val="tx1"/>
        </a:solidFill>
        <a:latin typeface="+mn-lt"/>
        <a:ea typeface="+mn-ea"/>
        <a:cs typeface="+mn-cs"/>
      </a:defRPr>
    </a:lvl5pPr>
    <a:lvl6pPr marL="6583680" algn="l" defTabSz="2633472" rtl="0" eaLnBrk="1" latinLnBrk="0" hangingPunct="1">
      <a:defRPr sz="3456" kern="1200">
        <a:solidFill>
          <a:schemeClr val="tx1"/>
        </a:solidFill>
        <a:latin typeface="+mn-lt"/>
        <a:ea typeface="+mn-ea"/>
        <a:cs typeface="+mn-cs"/>
      </a:defRPr>
    </a:lvl6pPr>
    <a:lvl7pPr marL="7900416" algn="l" defTabSz="2633472" rtl="0" eaLnBrk="1" latinLnBrk="0" hangingPunct="1">
      <a:defRPr sz="3456" kern="1200">
        <a:solidFill>
          <a:schemeClr val="tx1"/>
        </a:solidFill>
        <a:latin typeface="+mn-lt"/>
        <a:ea typeface="+mn-ea"/>
        <a:cs typeface="+mn-cs"/>
      </a:defRPr>
    </a:lvl7pPr>
    <a:lvl8pPr marL="9217152" algn="l" defTabSz="2633472" rtl="0" eaLnBrk="1" latinLnBrk="0" hangingPunct="1">
      <a:defRPr sz="3456" kern="1200">
        <a:solidFill>
          <a:schemeClr val="tx1"/>
        </a:solidFill>
        <a:latin typeface="+mn-lt"/>
        <a:ea typeface="+mn-ea"/>
        <a:cs typeface="+mn-cs"/>
      </a:defRPr>
    </a:lvl8pPr>
    <a:lvl9pPr marL="10533888" algn="l" defTabSz="2633472" rtl="0" eaLnBrk="1" latinLnBrk="0" hangingPunct="1">
      <a:defRPr sz="34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191097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1"/>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113" indent="0" algn="ctr">
              <a:buNone/>
              <a:defRPr sz="6400"/>
            </a:lvl2pPr>
            <a:lvl3pPr marL="2926226" indent="0" algn="ctr">
              <a:buNone/>
              <a:defRPr sz="5760"/>
            </a:lvl3pPr>
            <a:lvl4pPr marL="4389339" indent="0" algn="ctr">
              <a:buNone/>
              <a:defRPr sz="5120"/>
            </a:lvl4pPr>
            <a:lvl5pPr marL="5852453" indent="0" algn="ctr">
              <a:buNone/>
              <a:defRPr sz="5120"/>
            </a:lvl5pPr>
            <a:lvl6pPr marL="7315566" indent="0" algn="ctr">
              <a:buNone/>
              <a:defRPr sz="5120"/>
            </a:lvl6pPr>
            <a:lvl7pPr marL="8778679" indent="0" algn="ctr">
              <a:buNone/>
              <a:defRPr sz="5120"/>
            </a:lvl7pPr>
            <a:lvl8pPr marL="10241792" indent="0" algn="ctr">
              <a:buNone/>
              <a:defRPr sz="5120"/>
            </a:lvl8pPr>
            <a:lvl9pPr marL="11704905"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78260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23870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689958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08106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8"/>
            <a:ext cx="28392120" cy="9128758"/>
          </a:xfrm>
        </p:spPr>
        <p:txBody>
          <a:bodyPr anchor="b"/>
          <a:lstStyle>
            <a:lvl1pPr>
              <a:defRPr sz="19201"/>
            </a:lvl1pPr>
          </a:lstStyle>
          <a:p>
            <a:r>
              <a:rPr lang="en-US"/>
              <a:t>Click to edit Master title style</a:t>
            </a:r>
            <a:endParaRPr lang="en-US" dirty="0"/>
          </a:p>
        </p:txBody>
      </p:sp>
      <p:sp>
        <p:nvSpPr>
          <p:cNvPr id="3" name="Text Placeholder 2"/>
          <p:cNvSpPr>
            <a:spLocks noGrp="1"/>
          </p:cNvSpPr>
          <p:nvPr>
            <p:ph type="body" idx="1"/>
          </p:nvPr>
        </p:nvSpPr>
        <p:spPr>
          <a:xfrm>
            <a:off x="2245997" y="14686288"/>
            <a:ext cx="28392120" cy="4800598"/>
          </a:xfrm>
        </p:spPr>
        <p:txBody>
          <a:bodyPr/>
          <a:lstStyle>
            <a:lvl1pPr marL="0" indent="0">
              <a:buNone/>
              <a:defRPr sz="7680">
                <a:solidFill>
                  <a:schemeClr val="tx1"/>
                </a:solidFill>
              </a:defRPr>
            </a:lvl1pPr>
            <a:lvl2pPr marL="1463113" indent="0">
              <a:buNone/>
              <a:defRPr sz="6400">
                <a:solidFill>
                  <a:schemeClr val="tx1">
                    <a:tint val="75000"/>
                  </a:schemeClr>
                </a:solidFill>
              </a:defRPr>
            </a:lvl2pPr>
            <a:lvl3pPr marL="2926226" indent="0">
              <a:buNone/>
              <a:defRPr sz="5760">
                <a:solidFill>
                  <a:schemeClr val="tx1">
                    <a:tint val="75000"/>
                  </a:schemeClr>
                </a:solidFill>
              </a:defRPr>
            </a:lvl3pPr>
            <a:lvl4pPr marL="4389339" indent="0">
              <a:buNone/>
              <a:defRPr sz="5120">
                <a:solidFill>
                  <a:schemeClr val="tx1">
                    <a:tint val="75000"/>
                  </a:schemeClr>
                </a:solidFill>
              </a:defRPr>
            </a:lvl4pPr>
            <a:lvl5pPr marL="5852453" indent="0">
              <a:buNone/>
              <a:defRPr sz="5120">
                <a:solidFill>
                  <a:schemeClr val="tx1">
                    <a:tint val="75000"/>
                  </a:schemeClr>
                </a:solidFill>
              </a:defRPr>
            </a:lvl5pPr>
            <a:lvl6pPr marL="7315566" indent="0">
              <a:buNone/>
              <a:defRPr sz="5120">
                <a:solidFill>
                  <a:schemeClr val="tx1">
                    <a:tint val="75000"/>
                  </a:schemeClr>
                </a:solidFill>
              </a:defRPr>
            </a:lvl6pPr>
            <a:lvl7pPr marL="8778679" indent="0">
              <a:buNone/>
              <a:defRPr sz="5120">
                <a:solidFill>
                  <a:schemeClr val="tx1">
                    <a:tint val="75000"/>
                  </a:schemeClr>
                </a:solidFill>
              </a:defRPr>
            </a:lvl7pPr>
            <a:lvl8pPr marL="10241792" indent="0">
              <a:buNone/>
              <a:defRPr sz="5120">
                <a:solidFill>
                  <a:schemeClr val="tx1">
                    <a:tint val="75000"/>
                  </a:schemeClr>
                </a:solidFill>
              </a:defRPr>
            </a:lvl8pPr>
            <a:lvl9pPr marL="11704905" indent="0">
              <a:buNone/>
              <a:defRPr sz="51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93430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44275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6"/>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2" y="5379722"/>
            <a:ext cx="13926024" cy="2636518"/>
          </a:xfrm>
        </p:spPr>
        <p:txBody>
          <a:bodyPr anchor="b"/>
          <a:lstStyle>
            <a:lvl1pPr marL="0" indent="0">
              <a:buNone/>
              <a:defRPr sz="7680" b="1"/>
            </a:lvl1pPr>
            <a:lvl2pPr marL="1463113" indent="0">
              <a:buNone/>
              <a:defRPr sz="6400" b="1"/>
            </a:lvl2pPr>
            <a:lvl3pPr marL="2926226" indent="0">
              <a:buNone/>
              <a:defRPr sz="5760" b="1"/>
            </a:lvl3pPr>
            <a:lvl4pPr marL="4389339" indent="0">
              <a:buNone/>
              <a:defRPr sz="5120" b="1"/>
            </a:lvl4pPr>
            <a:lvl5pPr marL="5852453" indent="0">
              <a:buNone/>
              <a:defRPr sz="5120" b="1"/>
            </a:lvl5pPr>
            <a:lvl6pPr marL="7315566" indent="0">
              <a:buNone/>
              <a:defRPr sz="5120" b="1"/>
            </a:lvl6pPr>
            <a:lvl7pPr marL="8778679" indent="0">
              <a:buNone/>
              <a:defRPr sz="5120" b="1"/>
            </a:lvl7pPr>
            <a:lvl8pPr marL="10241792" indent="0">
              <a:buNone/>
              <a:defRPr sz="5120" b="1"/>
            </a:lvl8pPr>
            <a:lvl9pPr marL="11704905" indent="0">
              <a:buNone/>
              <a:defRPr sz="5120" b="1"/>
            </a:lvl9pPr>
          </a:lstStyle>
          <a:p>
            <a:pPr lvl="0"/>
            <a:r>
              <a:rPr lang="en-US"/>
              <a:t>Edit Master text styles</a:t>
            </a:r>
          </a:p>
        </p:txBody>
      </p:sp>
      <p:sp>
        <p:nvSpPr>
          <p:cNvPr id="4" name="Content Placeholder 3"/>
          <p:cNvSpPr>
            <a:spLocks noGrp="1"/>
          </p:cNvSpPr>
          <p:nvPr>
            <p:ph sz="half" idx="2"/>
          </p:nvPr>
        </p:nvSpPr>
        <p:spPr>
          <a:xfrm>
            <a:off x="2267432" y="8016240"/>
            <a:ext cx="13926024" cy="1179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9" cy="2636518"/>
          </a:xfrm>
        </p:spPr>
        <p:txBody>
          <a:bodyPr anchor="b"/>
          <a:lstStyle>
            <a:lvl1pPr marL="0" indent="0">
              <a:buNone/>
              <a:defRPr sz="7680" b="1"/>
            </a:lvl1pPr>
            <a:lvl2pPr marL="1463113" indent="0">
              <a:buNone/>
              <a:defRPr sz="6400" b="1"/>
            </a:lvl2pPr>
            <a:lvl3pPr marL="2926226" indent="0">
              <a:buNone/>
              <a:defRPr sz="5760" b="1"/>
            </a:lvl3pPr>
            <a:lvl4pPr marL="4389339" indent="0">
              <a:buNone/>
              <a:defRPr sz="5120" b="1"/>
            </a:lvl4pPr>
            <a:lvl5pPr marL="5852453" indent="0">
              <a:buNone/>
              <a:defRPr sz="5120" b="1"/>
            </a:lvl5pPr>
            <a:lvl6pPr marL="7315566" indent="0">
              <a:buNone/>
              <a:defRPr sz="5120" b="1"/>
            </a:lvl6pPr>
            <a:lvl7pPr marL="8778679" indent="0">
              <a:buNone/>
              <a:defRPr sz="5120" b="1"/>
            </a:lvl7pPr>
            <a:lvl8pPr marL="10241792" indent="0">
              <a:buNone/>
              <a:defRPr sz="5120" b="1"/>
            </a:lvl8pPr>
            <a:lvl9pPr marL="11704905" indent="0">
              <a:buNone/>
              <a:defRPr sz="5120" b="1"/>
            </a:lvl9pPr>
          </a:lstStyle>
          <a:p>
            <a:pPr lvl="0"/>
            <a:r>
              <a:rPr lang="en-US"/>
              <a:t>Edit Master text styles</a:t>
            </a:r>
          </a:p>
        </p:txBody>
      </p:sp>
      <p:sp>
        <p:nvSpPr>
          <p:cNvPr id="6" name="Content Placeholder 5"/>
          <p:cNvSpPr>
            <a:spLocks noGrp="1"/>
          </p:cNvSpPr>
          <p:nvPr>
            <p:ph sz="quarter" idx="4"/>
          </p:nvPr>
        </p:nvSpPr>
        <p:spPr>
          <a:xfrm>
            <a:off x="16664942" y="8016240"/>
            <a:ext cx="13994609" cy="1179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3/3/2020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20668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0103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3/3/2020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239109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463040"/>
            <a:ext cx="10617041" cy="5120640"/>
          </a:xfrm>
        </p:spPr>
        <p:txBody>
          <a:bodyPr anchor="b"/>
          <a:lstStyle>
            <a:lvl1pPr>
              <a:defRPr sz="10241"/>
            </a:lvl1pPr>
          </a:lstStyle>
          <a:p>
            <a:r>
              <a:rPr lang="en-US"/>
              <a:t>Click to edit Master title style</a:t>
            </a:r>
            <a:endParaRPr lang="en-US" dirty="0"/>
          </a:p>
        </p:txBody>
      </p:sp>
      <p:sp>
        <p:nvSpPr>
          <p:cNvPr id="3" name="Content Placeholder 2"/>
          <p:cNvSpPr>
            <a:spLocks noGrp="1"/>
          </p:cNvSpPr>
          <p:nvPr>
            <p:ph idx="1"/>
          </p:nvPr>
        </p:nvSpPr>
        <p:spPr>
          <a:xfrm>
            <a:off x="13994609" y="3159765"/>
            <a:ext cx="16664940" cy="15595600"/>
          </a:xfrm>
        </p:spPr>
        <p:txBody>
          <a:bodyPr/>
          <a:lstStyle>
            <a:lvl1pPr>
              <a:defRPr sz="10241"/>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9" y="6583680"/>
            <a:ext cx="10617041" cy="12197082"/>
          </a:xfrm>
        </p:spPr>
        <p:txBody>
          <a:bodyPr/>
          <a:lstStyle>
            <a:lvl1pPr marL="0" indent="0">
              <a:buNone/>
              <a:defRPr sz="5120"/>
            </a:lvl1pPr>
            <a:lvl2pPr marL="1463113" indent="0">
              <a:buNone/>
              <a:defRPr sz="4480"/>
            </a:lvl2pPr>
            <a:lvl3pPr marL="2926226" indent="0">
              <a:buNone/>
              <a:defRPr sz="3840"/>
            </a:lvl3pPr>
            <a:lvl4pPr marL="4389339" indent="0">
              <a:buNone/>
              <a:defRPr sz="3200"/>
            </a:lvl4pPr>
            <a:lvl5pPr marL="5852453" indent="0">
              <a:buNone/>
              <a:defRPr sz="3200"/>
            </a:lvl5pPr>
            <a:lvl6pPr marL="7315566" indent="0">
              <a:buNone/>
              <a:defRPr sz="3200"/>
            </a:lvl6pPr>
            <a:lvl7pPr marL="8778679" indent="0">
              <a:buNone/>
              <a:defRPr sz="3200"/>
            </a:lvl7pPr>
            <a:lvl8pPr marL="10241792" indent="0">
              <a:buNone/>
              <a:defRPr sz="3200"/>
            </a:lvl8pPr>
            <a:lvl9pPr marL="11704905" indent="0">
              <a:buNone/>
              <a:defRPr sz="3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55463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463040"/>
            <a:ext cx="10617041" cy="5120640"/>
          </a:xfrm>
        </p:spPr>
        <p:txBody>
          <a:bodyPr anchor="b"/>
          <a:lstStyle>
            <a:lvl1pPr>
              <a:defRPr sz="10241"/>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9" y="3159765"/>
            <a:ext cx="16664940" cy="15595600"/>
          </a:xfrm>
        </p:spPr>
        <p:txBody>
          <a:bodyPr anchor="t"/>
          <a:lstStyle>
            <a:lvl1pPr marL="0" indent="0">
              <a:buNone/>
              <a:defRPr sz="10241"/>
            </a:lvl1pPr>
            <a:lvl2pPr marL="1463113" indent="0">
              <a:buNone/>
              <a:defRPr sz="8960"/>
            </a:lvl2pPr>
            <a:lvl3pPr marL="2926226" indent="0">
              <a:buNone/>
              <a:defRPr sz="7680"/>
            </a:lvl3pPr>
            <a:lvl4pPr marL="4389339" indent="0">
              <a:buNone/>
              <a:defRPr sz="6400"/>
            </a:lvl4pPr>
            <a:lvl5pPr marL="5852453" indent="0">
              <a:buNone/>
              <a:defRPr sz="6400"/>
            </a:lvl5pPr>
            <a:lvl6pPr marL="7315566" indent="0">
              <a:buNone/>
              <a:defRPr sz="6400"/>
            </a:lvl6pPr>
            <a:lvl7pPr marL="8778679" indent="0">
              <a:buNone/>
              <a:defRPr sz="6400"/>
            </a:lvl7pPr>
            <a:lvl8pPr marL="10241792" indent="0">
              <a:buNone/>
              <a:defRPr sz="6400"/>
            </a:lvl8pPr>
            <a:lvl9pPr marL="11704905"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9" y="6583680"/>
            <a:ext cx="10617041" cy="12197082"/>
          </a:xfrm>
        </p:spPr>
        <p:txBody>
          <a:bodyPr/>
          <a:lstStyle>
            <a:lvl1pPr marL="0" indent="0">
              <a:buNone/>
              <a:defRPr sz="5120"/>
            </a:lvl1pPr>
            <a:lvl2pPr marL="1463113" indent="0">
              <a:buNone/>
              <a:defRPr sz="4480"/>
            </a:lvl2pPr>
            <a:lvl3pPr marL="2926226" indent="0">
              <a:buNone/>
              <a:defRPr sz="3840"/>
            </a:lvl3pPr>
            <a:lvl4pPr marL="4389339" indent="0">
              <a:buNone/>
              <a:defRPr sz="3200"/>
            </a:lvl4pPr>
            <a:lvl5pPr marL="5852453" indent="0">
              <a:buNone/>
              <a:defRPr sz="3200"/>
            </a:lvl5pPr>
            <a:lvl6pPr marL="7315566" indent="0">
              <a:buNone/>
              <a:defRPr sz="3200"/>
            </a:lvl6pPr>
            <a:lvl7pPr marL="8778679" indent="0">
              <a:buNone/>
              <a:defRPr sz="3200"/>
            </a:lvl7pPr>
            <a:lvl8pPr marL="10241792" indent="0">
              <a:buNone/>
              <a:defRPr sz="3200"/>
            </a:lvl8pPr>
            <a:lvl9pPr marL="11704905" indent="0">
              <a:buNone/>
              <a:defRPr sz="3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059312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6"/>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D129A030-203F-0848-A379-909ED02F3BFC}" type="datetimeFigureOut">
              <a:rPr lang="en-US" smtClean="0"/>
              <a:t>3/3/2020</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1165065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226" rtl="0" eaLnBrk="1" latinLnBrk="0" hangingPunct="1">
        <a:lnSpc>
          <a:spcPct val="90000"/>
        </a:lnSpc>
        <a:spcBef>
          <a:spcPct val="0"/>
        </a:spcBef>
        <a:buNone/>
        <a:defRPr sz="14081" kern="1200">
          <a:solidFill>
            <a:schemeClr val="tx1"/>
          </a:solidFill>
          <a:latin typeface="+mj-lt"/>
          <a:ea typeface="+mj-ea"/>
          <a:cs typeface="+mj-cs"/>
        </a:defRPr>
      </a:lvl1pPr>
    </p:titleStyle>
    <p:bodyStyle>
      <a:lvl1pPr marL="731557" indent="-731557" algn="l" defTabSz="2926226"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670" indent="-731557" algn="l" defTabSz="2926226"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783" indent="-731557" algn="l" defTabSz="2926226"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896"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4009"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7122"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10235"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3349"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6462"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226" rtl="0" eaLnBrk="1" latinLnBrk="0" hangingPunct="1">
        <a:defRPr sz="5760" kern="1200">
          <a:solidFill>
            <a:schemeClr val="tx1"/>
          </a:solidFill>
          <a:latin typeface="+mn-lt"/>
          <a:ea typeface="+mn-ea"/>
          <a:cs typeface="+mn-cs"/>
        </a:defRPr>
      </a:lvl1pPr>
      <a:lvl2pPr marL="1463113" algn="l" defTabSz="2926226" rtl="0" eaLnBrk="1" latinLnBrk="0" hangingPunct="1">
        <a:defRPr sz="5760" kern="1200">
          <a:solidFill>
            <a:schemeClr val="tx1"/>
          </a:solidFill>
          <a:latin typeface="+mn-lt"/>
          <a:ea typeface="+mn-ea"/>
          <a:cs typeface="+mn-cs"/>
        </a:defRPr>
      </a:lvl2pPr>
      <a:lvl3pPr marL="2926226" algn="l" defTabSz="2926226" rtl="0" eaLnBrk="1" latinLnBrk="0" hangingPunct="1">
        <a:defRPr sz="5760" kern="1200">
          <a:solidFill>
            <a:schemeClr val="tx1"/>
          </a:solidFill>
          <a:latin typeface="+mn-lt"/>
          <a:ea typeface="+mn-ea"/>
          <a:cs typeface="+mn-cs"/>
        </a:defRPr>
      </a:lvl3pPr>
      <a:lvl4pPr marL="4389339" algn="l" defTabSz="2926226" rtl="0" eaLnBrk="1" latinLnBrk="0" hangingPunct="1">
        <a:defRPr sz="5760" kern="1200">
          <a:solidFill>
            <a:schemeClr val="tx1"/>
          </a:solidFill>
          <a:latin typeface="+mn-lt"/>
          <a:ea typeface="+mn-ea"/>
          <a:cs typeface="+mn-cs"/>
        </a:defRPr>
      </a:lvl4pPr>
      <a:lvl5pPr marL="5852453" algn="l" defTabSz="2926226" rtl="0" eaLnBrk="1" latinLnBrk="0" hangingPunct="1">
        <a:defRPr sz="5760" kern="1200">
          <a:solidFill>
            <a:schemeClr val="tx1"/>
          </a:solidFill>
          <a:latin typeface="+mn-lt"/>
          <a:ea typeface="+mn-ea"/>
          <a:cs typeface="+mn-cs"/>
        </a:defRPr>
      </a:lvl5pPr>
      <a:lvl6pPr marL="7315566" algn="l" defTabSz="2926226" rtl="0" eaLnBrk="1" latinLnBrk="0" hangingPunct="1">
        <a:defRPr sz="5760" kern="1200">
          <a:solidFill>
            <a:schemeClr val="tx1"/>
          </a:solidFill>
          <a:latin typeface="+mn-lt"/>
          <a:ea typeface="+mn-ea"/>
          <a:cs typeface="+mn-cs"/>
        </a:defRPr>
      </a:lvl6pPr>
      <a:lvl7pPr marL="8778679" algn="l" defTabSz="2926226" rtl="0" eaLnBrk="1" latinLnBrk="0" hangingPunct="1">
        <a:defRPr sz="5760" kern="1200">
          <a:solidFill>
            <a:schemeClr val="tx1"/>
          </a:solidFill>
          <a:latin typeface="+mn-lt"/>
          <a:ea typeface="+mn-ea"/>
          <a:cs typeface="+mn-cs"/>
        </a:defRPr>
      </a:lvl7pPr>
      <a:lvl8pPr marL="10241792" algn="l" defTabSz="2926226" rtl="0" eaLnBrk="1" latinLnBrk="0" hangingPunct="1">
        <a:defRPr sz="5760" kern="1200">
          <a:solidFill>
            <a:schemeClr val="tx1"/>
          </a:solidFill>
          <a:latin typeface="+mn-lt"/>
          <a:ea typeface="+mn-ea"/>
          <a:cs typeface="+mn-cs"/>
        </a:defRPr>
      </a:lvl8pPr>
      <a:lvl9pPr marL="11704905" algn="l" defTabSz="2926226"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C6618-9461-E84F-BB55-F131D0F314CB}"/>
              </a:ext>
            </a:extLst>
          </p:cNvPr>
          <p:cNvSpPr txBox="1">
            <a:spLocks noGrp="1"/>
          </p:cNvSpPr>
          <p:nvPr>
            <p:ph type="title" idx="4294967295"/>
          </p:nvPr>
        </p:nvSpPr>
        <p:spPr>
          <a:xfrm>
            <a:off x="0" y="569843"/>
            <a:ext cx="32918400" cy="23700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633472" rtl="0" eaLnBrk="1" fontAlgn="auto" latinLnBrk="0" hangingPunct="1">
              <a:lnSpc>
                <a:spcPct val="100000"/>
              </a:lnSpc>
              <a:spcBef>
                <a:spcPts val="0"/>
              </a:spcBef>
              <a:spcAft>
                <a:spcPts val="0"/>
              </a:spcAft>
              <a:buClrTx/>
              <a:buSzTx/>
              <a:buFontTx/>
              <a:buNone/>
              <a:tabLst/>
              <a:defRPr/>
            </a:pPr>
            <a:r>
              <a:rPr kumimoji="0" lang="en-US" sz="10001" b="1" i="0" u="none" strike="noStrike" kern="1200" cap="none" spc="0" normalizeH="0" baseline="0" noProof="0" dirty="0">
                <a:ln>
                  <a:noFill/>
                </a:ln>
                <a:solidFill>
                  <a:srgbClr val="225650"/>
                </a:solidFill>
                <a:effectLst/>
                <a:uLnTx/>
                <a:uFillTx/>
                <a:latin typeface="Arial" panose="020B0604020202020204" pitchFamily="34" charset="0"/>
                <a:ea typeface="+mn-ea"/>
                <a:cs typeface="Arial" panose="020B0604020202020204" pitchFamily="34" charset="0"/>
              </a:rPr>
              <a:t>Title of academic poster</a:t>
            </a:r>
          </a:p>
          <a:p>
            <a:pPr marL="0" marR="0" lvl="0" indent="0" algn="ctr" defTabSz="263347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Author(s)  |  Department</a:t>
            </a:r>
          </a:p>
        </p:txBody>
      </p:sp>
      <p:pic>
        <p:nvPicPr>
          <p:cNvPr id="15" name="Picture 14" descr="Farmingdale State College logo.">
            <a:extLst>
              <a:ext uri="{FF2B5EF4-FFF2-40B4-BE49-F238E27FC236}">
                <a16:creationId xmlns:a16="http://schemas.microsoft.com/office/drawing/2014/main" id="{1CAB00BD-3407-584D-8893-8543C7A9CC2C}"/>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7574239" y="789242"/>
            <a:ext cx="4743797" cy="2098941"/>
          </a:xfrm>
          <a:prstGeom prst="rect">
            <a:avLst/>
          </a:prstGeom>
        </p:spPr>
      </p:pic>
      <p:sp>
        <p:nvSpPr>
          <p:cNvPr id="8" name="Rectangle 7">
            <a:extLst>
              <a:ext uri="{FF2B5EF4-FFF2-40B4-BE49-F238E27FC236}">
                <a16:creationId xmlns:a16="http://schemas.microsoft.com/office/drawing/2014/main" id="{BB2778B2-6865-0B47-BA9D-51E221D4FBA9}"/>
              </a:ext>
            </a:extLst>
          </p:cNvPr>
          <p:cNvSpPr/>
          <p:nvPr/>
        </p:nvSpPr>
        <p:spPr>
          <a:xfrm>
            <a:off x="944880" y="3349722"/>
            <a:ext cx="9387840" cy="19051369"/>
          </a:xfrm>
          <a:prstGeom prst="rect">
            <a:avLst/>
          </a:prstGeom>
        </p:spPr>
        <p:txBody>
          <a:bodyPr wrap="square">
            <a:spAutoFit/>
          </a:bodyPr>
          <a:lstStyle/>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3200" dirty="0">
              <a:latin typeface="Arial" panose="020B0604020202020204" pitchFamily="34" charset="0"/>
              <a:cs typeface="Arial" panose="020B0604020202020204" pitchFamily="34" charset="0"/>
            </a:endParaRPr>
          </a:p>
          <a:p>
            <a:pPr marL="400070"/>
            <a:r>
              <a:rPr lang="en-US" sz="32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4000" dirty="0">
              <a:latin typeface="Arial" panose="020B0604020202020204" pitchFamily="34" charset="0"/>
              <a:cs typeface="Arial" panose="020B0604020202020204" pitchFamily="34" charset="0"/>
            </a:endParaRPr>
          </a:p>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endParaRPr lang="en-US" sz="3200" dirty="0">
              <a:latin typeface="Arial" panose="020B0604020202020204" pitchFamily="34" charset="0"/>
              <a:cs typeface="Arial" panose="020B0604020202020204" pitchFamily="34" charset="0"/>
            </a:endParaRPr>
          </a:p>
          <a:p>
            <a:pPr marL="400070"/>
            <a:endParaRPr lang="en-US" sz="3200" dirty="0">
              <a:latin typeface="Arial" panose="020B0604020202020204" pitchFamily="34" charset="0"/>
              <a:cs typeface="Arial" panose="020B0604020202020204" pitchFamily="34" charset="0"/>
            </a:endParaRPr>
          </a:p>
          <a:p>
            <a:pPr marL="400070"/>
            <a:endParaRPr lang="en-US" sz="4000" dirty="0">
              <a:latin typeface="Arial" panose="020B0604020202020204" pitchFamily="34" charset="0"/>
              <a:ea typeface="MS Mincho" panose="02020609040205080304" pitchFamily="49" charset="-128"/>
              <a:cs typeface="Arial" panose="020B0604020202020204" pitchFamily="34" charset="0"/>
            </a:endParaRPr>
          </a:p>
        </p:txBody>
      </p:sp>
      <p:cxnSp>
        <p:nvCxnSpPr>
          <p:cNvPr id="14" name="Straight Connector 13" descr="Line that divides sections of the poster.">
            <a:extLst>
              <a:ext uri="{FF2B5EF4-FFF2-40B4-BE49-F238E27FC236}">
                <a16:creationId xmlns:a16="http://schemas.microsoft.com/office/drawing/2014/main" id="{A0779071-4C8B-6942-A97B-EE0B69B3BA2C}"/>
              </a:ext>
            </a:extLst>
          </p:cNvPr>
          <p:cNvCxnSpPr>
            <a:cxnSpLocks/>
          </p:cNvCxnSpPr>
          <p:nvPr/>
        </p:nvCxnSpPr>
        <p:spPr>
          <a:xfrm>
            <a:off x="11562080" y="4655221"/>
            <a:ext cx="0" cy="1546348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24BA5F0-2D6C-874F-8D81-C2D542856075}"/>
              </a:ext>
            </a:extLst>
          </p:cNvPr>
          <p:cNvSpPr/>
          <p:nvPr/>
        </p:nvSpPr>
        <p:spPr>
          <a:xfrm>
            <a:off x="12222480" y="4655220"/>
            <a:ext cx="8656320" cy="449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a:extLst>
              <a:ext uri="{FF2B5EF4-FFF2-40B4-BE49-F238E27FC236}">
                <a16:creationId xmlns:a16="http://schemas.microsoft.com/office/drawing/2014/main" id="{B17EA227-5ABB-A04A-86EE-DA857520919A}"/>
              </a:ext>
            </a:extLst>
          </p:cNvPr>
          <p:cNvSpPr/>
          <p:nvPr/>
        </p:nvSpPr>
        <p:spPr>
          <a:xfrm>
            <a:off x="12222480" y="10090416"/>
            <a:ext cx="8656320" cy="449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dirty="0"/>
          </a:p>
        </p:txBody>
      </p:sp>
      <p:sp>
        <p:nvSpPr>
          <p:cNvPr id="21" name="Rectangle 20">
            <a:extLst>
              <a:ext uri="{FF2B5EF4-FFF2-40B4-BE49-F238E27FC236}">
                <a16:creationId xmlns:a16="http://schemas.microsoft.com/office/drawing/2014/main" id="{FD79C27B-D588-3F4A-859E-2AC2A807B099}"/>
              </a:ext>
            </a:extLst>
          </p:cNvPr>
          <p:cNvSpPr/>
          <p:nvPr/>
        </p:nvSpPr>
        <p:spPr>
          <a:xfrm>
            <a:off x="12222480" y="15626191"/>
            <a:ext cx="8656320" cy="449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dirty="0"/>
          </a:p>
        </p:txBody>
      </p:sp>
      <p:cxnSp>
        <p:nvCxnSpPr>
          <p:cNvPr id="7" name="Straight Connector 6" descr="Line that divides sections of the poster.">
            <a:extLst>
              <a:ext uri="{FF2B5EF4-FFF2-40B4-BE49-F238E27FC236}">
                <a16:creationId xmlns:a16="http://schemas.microsoft.com/office/drawing/2014/main" id="{7D552665-A909-F041-B5AB-9F474A7078EC}"/>
              </a:ext>
            </a:extLst>
          </p:cNvPr>
          <p:cNvCxnSpPr>
            <a:cxnSpLocks/>
          </p:cNvCxnSpPr>
          <p:nvPr/>
        </p:nvCxnSpPr>
        <p:spPr>
          <a:xfrm>
            <a:off x="22077680" y="4655221"/>
            <a:ext cx="0" cy="1546348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472084D-E65D-8D4D-8D1C-1D469BF23657}"/>
              </a:ext>
            </a:extLst>
          </p:cNvPr>
          <p:cNvSpPr/>
          <p:nvPr/>
        </p:nvSpPr>
        <p:spPr>
          <a:xfrm>
            <a:off x="22696517" y="3349722"/>
            <a:ext cx="9387840" cy="19051369"/>
          </a:xfrm>
          <a:prstGeom prst="rect">
            <a:avLst/>
          </a:prstGeom>
        </p:spPr>
        <p:txBody>
          <a:bodyPr wrap="square">
            <a:spAutoFit/>
          </a:bodyPr>
          <a:lstStyle/>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3200" dirty="0">
              <a:latin typeface="Arial" panose="020B0604020202020204" pitchFamily="34" charset="0"/>
              <a:cs typeface="Arial" panose="020B0604020202020204" pitchFamily="34" charset="0"/>
            </a:endParaRPr>
          </a:p>
          <a:p>
            <a:pPr marL="400070"/>
            <a:r>
              <a:rPr lang="en-US" sz="32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4000" dirty="0">
              <a:latin typeface="Arial" panose="020B0604020202020204" pitchFamily="34" charset="0"/>
              <a:cs typeface="Arial" panose="020B0604020202020204" pitchFamily="34" charset="0"/>
            </a:endParaRPr>
          </a:p>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endParaRPr lang="en-US" sz="3200" dirty="0">
              <a:latin typeface="Arial" panose="020B0604020202020204" pitchFamily="34" charset="0"/>
              <a:cs typeface="Arial" panose="020B0604020202020204" pitchFamily="34" charset="0"/>
            </a:endParaRPr>
          </a:p>
          <a:p>
            <a:pPr marL="400070"/>
            <a:endParaRPr lang="en-US" sz="3200" dirty="0">
              <a:latin typeface="Arial" panose="020B0604020202020204" pitchFamily="34" charset="0"/>
              <a:cs typeface="Arial" panose="020B0604020202020204" pitchFamily="34" charset="0"/>
            </a:endParaRPr>
          </a:p>
          <a:p>
            <a:pPr marL="400070"/>
            <a:endParaRPr lang="en-US" sz="4000" dirty="0">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7902213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3074</TotalTime>
  <Words>516</Words>
  <Application>Microsoft Office PowerPoint</Application>
  <PresentationFormat>Custom</PresentationFormat>
  <Paragraphs>28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33</cp:revision>
  <dcterms:created xsi:type="dcterms:W3CDTF">2018-07-02T14:14:28Z</dcterms:created>
  <dcterms:modified xsi:type="dcterms:W3CDTF">2020-03-03T18:33:43Z</dcterms:modified>
</cp:coreProperties>
</file>