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21945600" cy="329184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18"/>
    <p:restoredTop sz="94628"/>
  </p:normalViewPr>
  <p:slideViewPr>
    <p:cSldViewPr snapToGrid="0" snapToObjects="1">
      <p:cViewPr varScale="1">
        <p:scale>
          <a:sx n="27" d="100"/>
          <a:sy n="27" d="100"/>
        </p:scale>
        <p:origin x="1212"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3/4/2020</a:t>
            </a:fld>
            <a:endParaRPr lang="en-US"/>
          </a:p>
        </p:txBody>
      </p:sp>
      <p:sp>
        <p:nvSpPr>
          <p:cNvPr id="4" name="Slide Image Placeholder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2633472" rtl="0" eaLnBrk="1" latinLnBrk="0" hangingPunct="1">
      <a:defRPr sz="3456" kern="1200">
        <a:solidFill>
          <a:schemeClr val="tx1"/>
        </a:solidFill>
        <a:latin typeface="+mn-lt"/>
        <a:ea typeface="+mn-ea"/>
        <a:cs typeface="+mn-cs"/>
      </a:defRPr>
    </a:lvl1pPr>
    <a:lvl2pPr marL="1316736" algn="l" defTabSz="2633472" rtl="0" eaLnBrk="1" latinLnBrk="0" hangingPunct="1">
      <a:defRPr sz="3456" kern="1200">
        <a:solidFill>
          <a:schemeClr val="tx1"/>
        </a:solidFill>
        <a:latin typeface="+mn-lt"/>
        <a:ea typeface="+mn-ea"/>
        <a:cs typeface="+mn-cs"/>
      </a:defRPr>
    </a:lvl2pPr>
    <a:lvl3pPr marL="2633472" algn="l" defTabSz="2633472" rtl="0" eaLnBrk="1" latinLnBrk="0" hangingPunct="1">
      <a:defRPr sz="3456" kern="1200">
        <a:solidFill>
          <a:schemeClr val="tx1"/>
        </a:solidFill>
        <a:latin typeface="+mn-lt"/>
        <a:ea typeface="+mn-ea"/>
        <a:cs typeface="+mn-cs"/>
      </a:defRPr>
    </a:lvl3pPr>
    <a:lvl4pPr marL="3950208" algn="l" defTabSz="2633472" rtl="0" eaLnBrk="1" latinLnBrk="0" hangingPunct="1">
      <a:defRPr sz="3456" kern="1200">
        <a:solidFill>
          <a:schemeClr val="tx1"/>
        </a:solidFill>
        <a:latin typeface="+mn-lt"/>
        <a:ea typeface="+mn-ea"/>
        <a:cs typeface="+mn-cs"/>
      </a:defRPr>
    </a:lvl4pPr>
    <a:lvl5pPr marL="5266944" algn="l" defTabSz="2633472" rtl="0" eaLnBrk="1" latinLnBrk="0" hangingPunct="1">
      <a:defRPr sz="3456" kern="1200">
        <a:solidFill>
          <a:schemeClr val="tx1"/>
        </a:solidFill>
        <a:latin typeface="+mn-lt"/>
        <a:ea typeface="+mn-ea"/>
        <a:cs typeface="+mn-cs"/>
      </a:defRPr>
    </a:lvl5pPr>
    <a:lvl6pPr marL="6583680" algn="l" defTabSz="2633472" rtl="0" eaLnBrk="1" latinLnBrk="0" hangingPunct="1">
      <a:defRPr sz="3456" kern="1200">
        <a:solidFill>
          <a:schemeClr val="tx1"/>
        </a:solidFill>
        <a:latin typeface="+mn-lt"/>
        <a:ea typeface="+mn-ea"/>
        <a:cs typeface="+mn-cs"/>
      </a:defRPr>
    </a:lvl6pPr>
    <a:lvl7pPr marL="7900416" algn="l" defTabSz="2633472" rtl="0" eaLnBrk="1" latinLnBrk="0" hangingPunct="1">
      <a:defRPr sz="3456" kern="1200">
        <a:solidFill>
          <a:schemeClr val="tx1"/>
        </a:solidFill>
        <a:latin typeface="+mn-lt"/>
        <a:ea typeface="+mn-ea"/>
        <a:cs typeface="+mn-cs"/>
      </a:defRPr>
    </a:lvl7pPr>
    <a:lvl8pPr marL="9217152" algn="l" defTabSz="2633472" rtl="0" eaLnBrk="1" latinLnBrk="0" hangingPunct="1">
      <a:defRPr sz="3456" kern="1200">
        <a:solidFill>
          <a:schemeClr val="tx1"/>
        </a:solidFill>
        <a:latin typeface="+mn-lt"/>
        <a:ea typeface="+mn-ea"/>
        <a:cs typeface="+mn-cs"/>
      </a:defRPr>
    </a:lvl8pPr>
    <a:lvl9pPr marL="10533888" algn="l" defTabSz="2633472" rtl="0" eaLnBrk="1" latinLnBrk="0" hangingPunct="1">
      <a:defRPr sz="34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209108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56838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04887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11005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26499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56623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08409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3/4/2020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7580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3/4/2020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05955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3/4/2020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63246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11200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136192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19C6E23-F6C9-654A-9E38-C53317A58364}" type="datetimeFigureOut">
              <a:rPr lang="en-US" smtClean="0"/>
              <a:t>3/4/2020</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1133159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14218-6E84-4B68-A154-C45552324E38}"/>
              </a:ext>
            </a:extLst>
          </p:cNvPr>
          <p:cNvSpPr>
            <a:spLocks noGrp="1"/>
          </p:cNvSpPr>
          <p:nvPr>
            <p:ph type="title"/>
          </p:nvPr>
        </p:nvSpPr>
        <p:spPr>
          <a:xfrm>
            <a:off x="1306207" y="682822"/>
            <a:ext cx="18928080" cy="3914492"/>
          </a:xfrm>
        </p:spPr>
        <p:txBody>
          <a:bodyPr/>
          <a:lstStyle/>
          <a:p>
            <a:r>
              <a:rPr lang="en-US" sz="8800" b="1" dirty="0">
                <a:solidFill>
                  <a:srgbClr val="225650"/>
                </a:solidFill>
                <a:latin typeface="Arial" panose="020B0604020202020204" pitchFamily="34" charset="0"/>
                <a:cs typeface="Arial" panose="020B0604020202020204" pitchFamily="34" charset="0"/>
              </a:rPr>
              <a:t>Title of academic poster</a:t>
            </a:r>
            <a:br>
              <a:rPr lang="en-US" sz="9600" b="1" dirty="0">
                <a:solidFill>
                  <a:srgbClr val="225650"/>
                </a:solidFill>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Author(s)  |  Department</a:t>
            </a:r>
            <a:br>
              <a:rPr lang="en-US" sz="4400" dirty="0">
                <a:latin typeface="Arial" panose="020B0604020202020204" pitchFamily="34" charset="0"/>
                <a:cs typeface="Arial" panose="020B0604020202020204" pitchFamily="34" charset="0"/>
              </a:rPr>
            </a:br>
            <a:endParaRPr lang="en-US" dirty="0"/>
          </a:p>
        </p:txBody>
      </p:sp>
      <p:pic>
        <p:nvPicPr>
          <p:cNvPr id="14" name="Picture 13" descr="Farmingdale State College logo">
            <a:extLst>
              <a:ext uri="{FF2B5EF4-FFF2-40B4-BE49-F238E27FC236}">
                <a16:creationId xmlns:a16="http://schemas.microsoft.com/office/drawing/2014/main" id="{C20EE582-4EE0-734C-B981-4DBD92C59E05}"/>
              </a:ext>
            </a:extLst>
          </p:cNvPr>
          <p:cNvPicPr>
            <a:picLocks noChangeAspect="1"/>
          </p:cNvPicPr>
          <p:nvPr/>
        </p:nvPicPr>
        <p:blipFill>
          <a:blip r:embed="rId4"/>
          <a:stretch>
            <a:fillRect/>
          </a:stretch>
        </p:blipFill>
        <p:spPr>
          <a:xfrm>
            <a:off x="16959666" y="795771"/>
            <a:ext cx="4328388" cy="1915140"/>
          </a:xfrm>
          <a:prstGeom prst="rect">
            <a:avLst/>
          </a:prstGeom>
        </p:spPr>
      </p:pic>
      <p:sp>
        <p:nvSpPr>
          <p:cNvPr id="6" name="Rectangle 5">
            <a:extLst>
              <a:ext uri="{FF2B5EF4-FFF2-40B4-BE49-F238E27FC236}">
                <a16:creationId xmlns:a16="http://schemas.microsoft.com/office/drawing/2014/main" id="{6F141572-9B1E-E749-B1C2-A24B639EE50C}"/>
              </a:ext>
            </a:extLst>
          </p:cNvPr>
          <p:cNvSpPr/>
          <p:nvPr/>
        </p:nvSpPr>
        <p:spPr>
          <a:xfrm>
            <a:off x="802640" y="3410681"/>
            <a:ext cx="9875520" cy="18066484"/>
          </a:xfrm>
          <a:prstGeom prst="rect">
            <a:avLst/>
          </a:prstGeom>
        </p:spPr>
        <p:txBody>
          <a:bodyPr wrap="square">
            <a:spAutoFit/>
          </a:bodyPr>
          <a:lstStyle/>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800" dirty="0">
              <a:latin typeface="Arial" panose="020B0604020202020204" pitchFamily="34" charset="0"/>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4000" dirty="0">
              <a:latin typeface="Arial" panose="020B0604020202020204" pitchFamily="34" charset="0"/>
              <a:cs typeface="Arial" panose="020B0604020202020204" pitchFamily="34" charset="0"/>
            </a:endParaRPr>
          </a:p>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800" dirty="0">
              <a:latin typeface="Arial" panose="020B0604020202020204" pitchFamily="34" charset="0"/>
              <a:cs typeface="Arial" panose="020B0604020202020204" pitchFamily="34" charset="0"/>
            </a:endParaRPr>
          </a:p>
          <a:p>
            <a:pPr marL="400070"/>
            <a:endParaRPr lang="en-US" sz="3200" dirty="0">
              <a:latin typeface="Arial" panose="020B0604020202020204" pitchFamily="34" charset="0"/>
              <a:cs typeface="Arial" panose="020B0604020202020204" pitchFamily="34" charset="0"/>
            </a:endParaRPr>
          </a:p>
          <a:p>
            <a:pPr marL="400070"/>
            <a:endParaRPr lang="en-US" sz="4000" dirty="0">
              <a:latin typeface="Arial" panose="020B0604020202020204" pitchFamily="34" charset="0"/>
              <a:ea typeface="MS Mincho" panose="02020609040205080304" pitchFamily="49" charset="-128"/>
              <a:cs typeface="Arial" panose="020B0604020202020204" pitchFamily="34" charset="0"/>
            </a:endParaRPr>
          </a:p>
        </p:txBody>
      </p:sp>
      <p:sp>
        <p:nvSpPr>
          <p:cNvPr id="10" name="Rectangle 9">
            <a:extLst>
              <a:ext uri="{FF2B5EF4-FFF2-40B4-BE49-F238E27FC236}">
                <a16:creationId xmlns:a16="http://schemas.microsoft.com/office/drawing/2014/main" id="{15AD39A5-6E77-7F4B-9800-36DB8ECE0F77}"/>
              </a:ext>
            </a:extLst>
          </p:cNvPr>
          <p:cNvSpPr/>
          <p:nvPr/>
        </p:nvSpPr>
        <p:spPr>
          <a:xfrm>
            <a:off x="802640" y="20375504"/>
            <a:ext cx="9875520" cy="8833187"/>
          </a:xfrm>
          <a:prstGeom prst="rect">
            <a:avLst/>
          </a:prstGeom>
        </p:spPr>
        <p:txBody>
          <a:bodyPr wrap="square">
            <a:spAutoFit/>
          </a:bodyPr>
          <a:lstStyle/>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800" dirty="0">
              <a:latin typeface="Arial" panose="020B0604020202020204" pitchFamily="34" charset="0"/>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4000" dirty="0">
              <a:latin typeface="Arial" panose="020B0604020202020204" pitchFamily="34" charset="0"/>
              <a:cs typeface="Arial" panose="020B0604020202020204" pitchFamily="34" charset="0"/>
            </a:endParaRPr>
          </a:p>
        </p:txBody>
      </p:sp>
      <p:cxnSp>
        <p:nvCxnSpPr>
          <p:cNvPr id="7" name="Straight Connector 6" descr="Section divider">
            <a:extLst>
              <a:ext uri="{FF2B5EF4-FFF2-40B4-BE49-F238E27FC236}">
                <a16:creationId xmlns:a16="http://schemas.microsoft.com/office/drawing/2014/main" id="{566D314B-3142-F041-981F-59EDB8F34768}"/>
              </a:ext>
            </a:extLst>
          </p:cNvPr>
          <p:cNvCxnSpPr>
            <a:cxnSpLocks/>
          </p:cNvCxnSpPr>
          <p:nvPr/>
        </p:nvCxnSpPr>
        <p:spPr>
          <a:xfrm>
            <a:off x="11562080" y="4716181"/>
            <a:ext cx="0" cy="24158128"/>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descr="Image placeholder">
            <a:extLst>
              <a:ext uri="{FF2B5EF4-FFF2-40B4-BE49-F238E27FC236}">
                <a16:creationId xmlns:a16="http://schemas.microsoft.com/office/drawing/2014/main" id="{F896EEDD-8EA1-B743-94EE-353AE720FFDA}"/>
              </a:ext>
            </a:extLst>
          </p:cNvPr>
          <p:cNvSpPr/>
          <p:nvPr/>
        </p:nvSpPr>
        <p:spPr>
          <a:xfrm>
            <a:off x="12222480" y="4716180"/>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descr="Image placeholder ">
            <a:extLst>
              <a:ext uri="{FF2B5EF4-FFF2-40B4-BE49-F238E27FC236}">
                <a16:creationId xmlns:a16="http://schemas.microsoft.com/office/drawing/2014/main" id="{476E4FBC-B2BA-E345-9721-F0CB0A58298F}"/>
              </a:ext>
            </a:extLst>
          </p:cNvPr>
          <p:cNvSpPr/>
          <p:nvPr/>
        </p:nvSpPr>
        <p:spPr>
          <a:xfrm>
            <a:off x="12222480" y="9684158"/>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sp>
        <p:nvSpPr>
          <p:cNvPr id="11" name="Rectangle 10" descr="Image placeholder ">
            <a:extLst>
              <a:ext uri="{FF2B5EF4-FFF2-40B4-BE49-F238E27FC236}">
                <a16:creationId xmlns:a16="http://schemas.microsoft.com/office/drawing/2014/main" id="{08A84C23-1690-004C-BA90-747B3FF254E0}"/>
              </a:ext>
            </a:extLst>
          </p:cNvPr>
          <p:cNvSpPr/>
          <p:nvPr/>
        </p:nvSpPr>
        <p:spPr>
          <a:xfrm>
            <a:off x="12222480" y="14652136"/>
            <a:ext cx="8656320" cy="6825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sp>
        <p:nvSpPr>
          <p:cNvPr id="15" name="Rectangle 14" descr="Image placeholder ">
            <a:extLst>
              <a:ext uri="{FF2B5EF4-FFF2-40B4-BE49-F238E27FC236}">
                <a16:creationId xmlns:a16="http://schemas.microsoft.com/office/drawing/2014/main" id="{1B218AA8-255A-8C44-92B1-94665152E269}"/>
              </a:ext>
            </a:extLst>
          </p:cNvPr>
          <p:cNvSpPr/>
          <p:nvPr/>
        </p:nvSpPr>
        <p:spPr>
          <a:xfrm>
            <a:off x="12222480" y="22049280"/>
            <a:ext cx="8656320" cy="6825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cxnSp>
        <p:nvCxnSpPr>
          <p:cNvPr id="13" name="Straight Connector 12" descr="Section divider ">
            <a:extLst>
              <a:ext uri="{FF2B5EF4-FFF2-40B4-BE49-F238E27FC236}">
                <a16:creationId xmlns:a16="http://schemas.microsoft.com/office/drawing/2014/main" id="{7BF94DE8-2F81-AC43-8606-64C7A6DDA332}"/>
              </a:ext>
            </a:extLst>
          </p:cNvPr>
          <p:cNvCxnSpPr>
            <a:cxnSpLocks/>
          </p:cNvCxnSpPr>
          <p:nvPr/>
        </p:nvCxnSpPr>
        <p:spPr>
          <a:xfrm flipH="1">
            <a:off x="1306207" y="29446424"/>
            <a:ext cx="19572593"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2FE9E74-CD4E-7A4A-BF5B-2F44BD4CD415}"/>
              </a:ext>
            </a:extLst>
          </p:cNvPr>
          <p:cNvSpPr/>
          <p:nvPr/>
        </p:nvSpPr>
        <p:spPr>
          <a:xfrm>
            <a:off x="802640" y="29921891"/>
            <a:ext cx="20289520" cy="2100376"/>
          </a:xfrm>
          <a:prstGeom prst="rect">
            <a:avLst/>
          </a:prstGeom>
        </p:spPr>
        <p:txBody>
          <a:bodyPr wrap="square" numCol="3" anchor="t">
            <a:noAutofit/>
          </a:bodyPr>
          <a:lstStyle/>
          <a:p>
            <a:pPr marL="400070"/>
            <a:r>
              <a:rPr lang="en-US" sz="6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6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endParaRPr lang="en-US" sz="18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975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1038</TotalTime>
  <Words>680</Words>
  <Application>Microsoft Office PowerPoint</Application>
  <PresentationFormat>Custom</PresentationFormat>
  <Paragraphs>37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12</cp:revision>
  <dcterms:created xsi:type="dcterms:W3CDTF">2018-08-27T20:27:29Z</dcterms:created>
  <dcterms:modified xsi:type="dcterms:W3CDTF">2020-03-04T17:33:41Z</dcterms:modified>
</cp:coreProperties>
</file>