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2904" y="12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0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5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9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70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Farmingdale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A Margino</dc:creator>
  <cp:lastModifiedBy>Megan M Marchese</cp:lastModifiedBy>
  <cp:revision>2</cp:revision>
  <dcterms:created xsi:type="dcterms:W3CDTF">2018-09-12T18:05:48Z</dcterms:created>
  <dcterms:modified xsi:type="dcterms:W3CDTF">2020-03-09T14:54:10Z</dcterms:modified>
</cp:coreProperties>
</file>