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21945600" cy="32918400"/>
  <p:notesSz cx="6858000" cy="9144000"/>
  <p:defaultTextStyle>
    <a:defPPr>
      <a:defRPr lang="en-US"/>
    </a:defPPr>
    <a:lvl1pPr marL="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1pPr>
    <a:lvl2pPr marL="131673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2pPr>
    <a:lvl3pPr marL="263347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3pPr>
    <a:lvl4pPr marL="395020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4pPr>
    <a:lvl5pPr marL="5266944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5pPr>
    <a:lvl6pPr marL="6583680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6pPr>
    <a:lvl7pPr marL="7900416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7pPr>
    <a:lvl8pPr marL="9217152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8pPr>
    <a:lvl9pPr marL="10533888" algn="l" defTabSz="2633472" rtl="0" eaLnBrk="1" latinLnBrk="0" hangingPunct="1">
      <a:defRPr sz="518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6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28" d="100"/>
          <a:sy n="28" d="100"/>
        </p:scale>
        <p:origin x="2904" y="120"/>
      </p:cViewPr>
      <p:guideLst>
        <p:guide orient="horz" pos="10368"/>
        <p:guide pos="6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920" y="5387342"/>
            <a:ext cx="18653760" cy="11460480"/>
          </a:xfrm>
        </p:spPr>
        <p:txBody>
          <a:bodyPr anchor="b"/>
          <a:lstStyle>
            <a:lvl1pPr algn="ctr"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17289782"/>
            <a:ext cx="16459200" cy="7947658"/>
          </a:xfrm>
        </p:spPr>
        <p:txBody>
          <a:bodyPr/>
          <a:lstStyle>
            <a:lvl1pPr marL="0" indent="0" algn="ctr">
              <a:buNone/>
              <a:defRPr sz="5760"/>
            </a:lvl1pPr>
            <a:lvl2pPr marL="1097280" indent="0" algn="ctr">
              <a:buNone/>
              <a:defRPr sz="4800"/>
            </a:lvl2pPr>
            <a:lvl3pPr marL="2194560" indent="0" algn="ctr">
              <a:buNone/>
              <a:defRPr sz="4320"/>
            </a:lvl3pPr>
            <a:lvl4pPr marL="3291840" indent="0" algn="ctr">
              <a:buNone/>
              <a:defRPr sz="3840"/>
            </a:lvl4pPr>
            <a:lvl5pPr marL="4389120" indent="0" algn="ctr">
              <a:buNone/>
              <a:defRPr sz="3840"/>
            </a:lvl5pPr>
            <a:lvl6pPr marL="5486400" indent="0" algn="ctr">
              <a:buNone/>
              <a:defRPr sz="3840"/>
            </a:lvl6pPr>
            <a:lvl7pPr marL="6583680" indent="0" algn="ctr">
              <a:buNone/>
              <a:defRPr sz="3840"/>
            </a:lvl7pPr>
            <a:lvl8pPr marL="7680960" indent="0" algn="ctr">
              <a:buNone/>
              <a:defRPr sz="3840"/>
            </a:lvl8pPr>
            <a:lvl9pPr marL="8778240" indent="0" algn="ctr">
              <a:buNone/>
              <a:defRPr sz="38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68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209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04821" y="1752600"/>
            <a:ext cx="473202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8761" y="1752600"/>
            <a:ext cx="1392174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168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7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7331" y="8206749"/>
            <a:ext cx="18928080" cy="13693138"/>
          </a:xfrm>
        </p:spPr>
        <p:txBody>
          <a:bodyPr anchor="b"/>
          <a:lstStyle>
            <a:lvl1pPr>
              <a:defRPr sz="1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7331" y="22029429"/>
            <a:ext cx="18928080" cy="7200898"/>
          </a:xfrm>
        </p:spPr>
        <p:txBody>
          <a:bodyPr/>
          <a:lstStyle>
            <a:lvl1pPr marL="0" indent="0">
              <a:buNone/>
              <a:defRPr sz="5760">
                <a:solidFill>
                  <a:schemeClr val="tx1"/>
                </a:solidFill>
              </a:defRPr>
            </a:lvl1pPr>
            <a:lvl2pPr marL="109728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2pPr>
            <a:lvl3pPr marL="2194560" indent="0">
              <a:buNone/>
              <a:defRPr sz="4320">
                <a:solidFill>
                  <a:schemeClr val="tx1">
                    <a:tint val="75000"/>
                  </a:schemeClr>
                </a:solidFill>
              </a:defRPr>
            </a:lvl3pPr>
            <a:lvl4pPr marL="32918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4pPr>
            <a:lvl5pPr marL="438912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5pPr>
            <a:lvl6pPr marL="548640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6pPr>
            <a:lvl7pPr marL="658368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7pPr>
            <a:lvl8pPr marL="768096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8pPr>
            <a:lvl9pPr marL="877824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5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87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09960" y="8763000"/>
            <a:ext cx="932688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99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8" y="1752607"/>
            <a:ext cx="1892808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1621" y="8069582"/>
            <a:ext cx="9284016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1621" y="12024360"/>
            <a:ext cx="9284016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09961" y="8069582"/>
            <a:ext cx="9329738" cy="3954778"/>
          </a:xfrm>
        </p:spPr>
        <p:txBody>
          <a:bodyPr anchor="b"/>
          <a:lstStyle>
            <a:lvl1pPr marL="0" indent="0">
              <a:buNone/>
              <a:defRPr sz="5760" b="1"/>
            </a:lvl1pPr>
            <a:lvl2pPr marL="1097280" indent="0">
              <a:buNone/>
              <a:defRPr sz="4800" b="1"/>
            </a:lvl2pPr>
            <a:lvl3pPr marL="2194560" indent="0">
              <a:buNone/>
              <a:defRPr sz="4320" b="1"/>
            </a:lvl3pPr>
            <a:lvl4pPr marL="3291840" indent="0">
              <a:buNone/>
              <a:defRPr sz="3840" b="1"/>
            </a:lvl4pPr>
            <a:lvl5pPr marL="4389120" indent="0">
              <a:buNone/>
              <a:defRPr sz="3840" b="1"/>
            </a:lvl5pPr>
            <a:lvl6pPr marL="5486400" indent="0">
              <a:buNone/>
              <a:defRPr sz="3840" b="1"/>
            </a:lvl6pPr>
            <a:lvl7pPr marL="6583680" indent="0">
              <a:buNone/>
              <a:defRPr sz="3840" b="1"/>
            </a:lvl7pPr>
            <a:lvl8pPr marL="7680960" indent="0">
              <a:buNone/>
              <a:defRPr sz="3840" b="1"/>
            </a:lvl8pPr>
            <a:lvl9pPr marL="8778240" indent="0">
              <a:buNone/>
              <a:defRPr sz="38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09961" y="12024360"/>
            <a:ext cx="932973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19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45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9738" y="4739647"/>
            <a:ext cx="11109960" cy="23393400"/>
          </a:xfrm>
        </p:spPr>
        <p:txBody>
          <a:bodyPr/>
          <a:lstStyle>
            <a:lvl1pPr>
              <a:defRPr sz="7680"/>
            </a:lvl1pPr>
            <a:lvl2pPr>
              <a:defRPr sz="6720"/>
            </a:lvl2pPr>
            <a:lvl3pPr>
              <a:defRPr sz="576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1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1619" y="2194560"/>
            <a:ext cx="7078027" cy="7680960"/>
          </a:xfrm>
        </p:spPr>
        <p:txBody>
          <a:bodyPr anchor="b"/>
          <a:lstStyle>
            <a:lvl1pPr>
              <a:defRPr sz="76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329738" y="4739647"/>
            <a:ext cx="11109960" cy="23393400"/>
          </a:xfrm>
        </p:spPr>
        <p:txBody>
          <a:bodyPr anchor="t"/>
          <a:lstStyle>
            <a:lvl1pPr marL="0" indent="0">
              <a:buNone/>
              <a:defRPr sz="7680"/>
            </a:lvl1pPr>
            <a:lvl2pPr marL="1097280" indent="0">
              <a:buNone/>
              <a:defRPr sz="6720"/>
            </a:lvl2pPr>
            <a:lvl3pPr marL="2194560" indent="0">
              <a:buNone/>
              <a:defRPr sz="5760"/>
            </a:lvl3pPr>
            <a:lvl4pPr marL="3291840" indent="0">
              <a:buNone/>
              <a:defRPr sz="4800"/>
            </a:lvl4pPr>
            <a:lvl5pPr marL="4389120" indent="0">
              <a:buNone/>
              <a:defRPr sz="4800"/>
            </a:lvl5pPr>
            <a:lvl6pPr marL="5486400" indent="0">
              <a:buNone/>
              <a:defRPr sz="4800"/>
            </a:lvl6pPr>
            <a:lvl7pPr marL="6583680" indent="0">
              <a:buNone/>
              <a:defRPr sz="4800"/>
            </a:lvl7pPr>
            <a:lvl8pPr marL="7680960" indent="0">
              <a:buNone/>
              <a:defRPr sz="4800"/>
            </a:lvl8pPr>
            <a:lvl9pPr marL="8778240" indent="0">
              <a:buNone/>
              <a:defRPr sz="4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1619" y="9875520"/>
            <a:ext cx="7078027" cy="18295622"/>
          </a:xfrm>
        </p:spPr>
        <p:txBody>
          <a:bodyPr/>
          <a:lstStyle>
            <a:lvl1pPr marL="0" indent="0">
              <a:buNone/>
              <a:defRPr sz="3840"/>
            </a:lvl1pPr>
            <a:lvl2pPr marL="1097280" indent="0">
              <a:buNone/>
              <a:defRPr sz="3360"/>
            </a:lvl2pPr>
            <a:lvl3pPr marL="2194560" indent="0">
              <a:buNone/>
              <a:defRPr sz="2880"/>
            </a:lvl3pPr>
            <a:lvl4pPr marL="3291840" indent="0">
              <a:buNone/>
              <a:defRPr sz="2400"/>
            </a:lvl4pPr>
            <a:lvl5pPr marL="4389120" indent="0">
              <a:buNone/>
              <a:defRPr sz="2400"/>
            </a:lvl5pPr>
            <a:lvl6pPr marL="5486400" indent="0">
              <a:buNone/>
              <a:defRPr sz="2400"/>
            </a:lvl6pPr>
            <a:lvl7pPr marL="6583680" indent="0">
              <a:buNone/>
              <a:defRPr sz="2400"/>
            </a:lvl7pPr>
            <a:lvl8pPr marL="7680960" indent="0">
              <a:buNone/>
              <a:defRPr sz="2400"/>
            </a:lvl8pPr>
            <a:lvl9pPr marL="8778240" indent="0">
              <a:buNone/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43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760" y="1752607"/>
            <a:ext cx="1892808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0" y="8763000"/>
            <a:ext cx="1892808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76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B2101-AB51-4E8E-84BB-5D68FEA3DB58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6948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99080" y="30510487"/>
            <a:ext cx="49377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FFB62-C222-4951-BB7E-BE1CA828F1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8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94560" rtl="0" eaLnBrk="1" latinLnBrk="0" hangingPunct="1">
        <a:lnSpc>
          <a:spcPct val="90000"/>
        </a:lnSpc>
        <a:spcBef>
          <a:spcPct val="0"/>
        </a:spcBef>
        <a:buNone/>
        <a:defRPr sz="105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219456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672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7432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8404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93776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603504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713232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822960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9326880" indent="-548640" algn="l" defTabSz="219456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1945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3pPr>
      <a:lvl4pPr marL="32918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4pPr>
      <a:lvl5pPr marL="438912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5pPr>
      <a:lvl6pPr marL="548640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6pPr>
      <a:lvl7pPr marL="658368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7pPr>
      <a:lvl8pPr marL="768096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8pPr>
      <a:lvl9pPr marL="8778240" algn="l" defTabSz="2194560" rtl="0" eaLnBrk="1" latinLnBrk="0" hangingPunct="1">
        <a:defRPr sz="43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3706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Farmingdale State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A Margino</dc:creator>
  <cp:lastModifiedBy>Megan M Marchese</cp:lastModifiedBy>
  <cp:revision>2</cp:revision>
  <dcterms:created xsi:type="dcterms:W3CDTF">2018-09-12T18:05:48Z</dcterms:created>
  <dcterms:modified xsi:type="dcterms:W3CDTF">2020-03-09T14:54:10Z</dcterms:modified>
</cp:coreProperties>
</file>