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 showGuides="1">
      <p:cViewPr varScale="1">
        <p:scale>
          <a:sx n="41" d="100"/>
          <a:sy n="41" d="100"/>
        </p:scale>
        <p:origin x="618" y="12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8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1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8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9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8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1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4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9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DA98E-A665-4CCE-B73A-8575328CF1A7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8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013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Library</dc:creator>
  <cp:lastModifiedBy>Megan M Marchese</cp:lastModifiedBy>
  <cp:revision>1</cp:revision>
  <dcterms:created xsi:type="dcterms:W3CDTF">2018-09-12T14:23:09Z</dcterms:created>
  <dcterms:modified xsi:type="dcterms:W3CDTF">2020-03-09T14:53:43Z</dcterms:modified>
</cp:coreProperties>
</file>