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  <p:sldMasterId id="2147483816" r:id="rId3"/>
  </p:sldMasterIdLst>
  <p:sldIdLst>
    <p:sldId id="268" r:id="rId4"/>
    <p:sldId id="257" r:id="rId5"/>
    <p:sldId id="271" r:id="rId6"/>
    <p:sldId id="270" r:id="rId7"/>
    <p:sldId id="260" r:id="rId8"/>
    <p:sldId id="269" r:id="rId9"/>
    <p:sldId id="264" r:id="rId10"/>
    <p:sldId id="273" r:id="rId11"/>
    <p:sldId id="280" r:id="rId12"/>
    <p:sldId id="274" r:id="rId13"/>
    <p:sldId id="275" r:id="rId14"/>
    <p:sldId id="276" r:id="rId15"/>
    <p:sldId id="277" r:id="rId16"/>
    <p:sldId id="278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4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0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5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66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1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47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1243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83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6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62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0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7/12/2023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38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mailto:osorioj@farmingdale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interviewexchange.com/login.js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9D3D5-3745-431B-BA1D-2721C8F2E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993" y="2678087"/>
            <a:ext cx="10514012" cy="1501826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Student Assistant / College Work Study Guide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B0DB4-4555-46F2-83EC-7C11EE3A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24" y="553196"/>
            <a:ext cx="6002550" cy="75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E3A27-A243-4F5E-9541-B8D72836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250979"/>
            <a:ext cx="117919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0"/>
            <a:ext cx="118955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 create the appointment notice(s), sign-in to Interview Exchange.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Toward the top right corner of the page, click on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Start New Form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6CEC375-94E5-46AF-82F1-BF99ECB50A0D}"/>
              </a:ext>
            </a:extLst>
          </p:cNvPr>
          <p:cNvSpPr/>
          <p:nvPr/>
        </p:nvSpPr>
        <p:spPr>
          <a:xfrm rot="16200000">
            <a:off x="9420316" y="2187821"/>
            <a:ext cx="812344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1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9DB9FB-1629-4BF3-B198-4640B349B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387" y="1938992"/>
            <a:ext cx="5229225" cy="3228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A40D9-7449-4C9D-B5FE-E803CDB2267D}"/>
              </a:ext>
            </a:extLst>
          </p:cNvPr>
          <p:cNvSpPr txBox="1"/>
          <p:nvPr/>
        </p:nvSpPr>
        <p:spPr>
          <a:xfrm>
            <a:off x="0" y="0"/>
            <a:ext cx="1194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Department = Select your department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Category = Recruitment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Template = Student </a:t>
            </a: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CWS/SA  Appointment Notice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Title/Name = Student </a:t>
            </a:r>
            <a:r>
              <a:rPr lang="en-US" sz="2000" dirty="0">
                <a:solidFill>
                  <a:prstClr val="black"/>
                </a:solidFill>
                <a:latin typeface="Corbel" panose="020B0503020204020204"/>
              </a:rPr>
              <a:t>Last Name, First Name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– Semester/Year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Create Form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3D18F0C-2940-45AE-B5C3-8E66CE8A83EA}"/>
              </a:ext>
            </a:extLst>
          </p:cNvPr>
          <p:cNvSpPr/>
          <p:nvPr/>
        </p:nvSpPr>
        <p:spPr>
          <a:xfrm rot="5400000">
            <a:off x="5020234" y="4068603"/>
            <a:ext cx="645952" cy="137364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5E8AC-1D13-4D10-A5A5-AA1A1EEB0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594" y="2329081"/>
            <a:ext cx="24765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66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56BB1-87F6-4E14-8936-85BCE89A1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25" y="1274161"/>
            <a:ext cx="6410150" cy="4129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66FAE3-29BA-4561-BDED-9CE66358E013}"/>
              </a:ext>
            </a:extLst>
          </p:cNvPr>
          <p:cNvSpPr txBox="1"/>
          <p:nvPr/>
        </p:nvSpPr>
        <p:spPr>
          <a:xfrm>
            <a:off x="0" y="0"/>
            <a:ext cx="1124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From this screen, click on the words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ED5C1">
                    <a:lumMod val="75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8ED5C1">
                    <a:lumMod val="75000"/>
                  </a:srgbClr>
                </a:solidFill>
                <a:latin typeface="Corbel" panose="020B0503020204020204"/>
              </a:rPr>
              <a:t>CWS/SA 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open the form.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BD94A4-57D6-4729-B97A-5541D8310C66}"/>
              </a:ext>
            </a:extLst>
          </p:cNvPr>
          <p:cNvSpPr/>
          <p:nvPr/>
        </p:nvSpPr>
        <p:spPr>
          <a:xfrm rot="5400000">
            <a:off x="5877886" y="1411257"/>
            <a:ext cx="436226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6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F1DBF-EAF8-4FCF-8883-D3CEE6C64FFB}"/>
              </a:ext>
            </a:extLst>
          </p:cNvPr>
          <p:cNvSpPr txBox="1"/>
          <p:nvPr/>
        </p:nvSpPr>
        <p:spPr>
          <a:xfrm>
            <a:off x="-1" y="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Please complete form.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All fields with 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red 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 required.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Click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Save &amp; Submit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once finished. The form will refresh, click on 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rbel" panose="020B0503020204020204"/>
                <a:ea typeface="+mn-ea"/>
                <a:cs typeface="+mn-cs"/>
              </a:rPr>
              <a:t>Continue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 to proceed.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0311B-735E-4F65-8442-648EC203F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2" y="5137446"/>
            <a:ext cx="3105150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5246D34-08FE-4521-B7C0-C65F96057B9C}"/>
              </a:ext>
            </a:extLst>
          </p:cNvPr>
          <p:cNvSpPr/>
          <p:nvPr/>
        </p:nvSpPr>
        <p:spPr>
          <a:xfrm rot="16200000">
            <a:off x="5938798" y="5045954"/>
            <a:ext cx="436226" cy="756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7454E69-5A5D-4640-A2A0-0949620EE51B}"/>
              </a:ext>
            </a:extLst>
          </p:cNvPr>
          <p:cNvSpPr/>
          <p:nvPr/>
        </p:nvSpPr>
        <p:spPr>
          <a:xfrm rot="5400000">
            <a:off x="7356835" y="4480186"/>
            <a:ext cx="331898" cy="809626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9B53B-32BF-480B-BC78-1545C666C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05" y="1203019"/>
            <a:ext cx="7421985" cy="3847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10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44A718-FE25-4475-8697-7C9299260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04" y="2169956"/>
            <a:ext cx="5836860" cy="424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3134D-6CAC-44AB-AE63-14A3B6F0B1A6}"/>
              </a:ext>
            </a:extLst>
          </p:cNvPr>
          <p:cNvSpPr txBox="1"/>
          <p:nvPr/>
        </p:nvSpPr>
        <p:spPr>
          <a:xfrm>
            <a:off x="-1" y="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</a:t>
            </a:r>
            <a:r>
              <a:rPr lang="en-US" sz="2800" dirty="0">
                <a:solidFill>
                  <a:srgbClr val="70AD47"/>
                </a:solidFill>
                <a:latin typeface="Calibri" panose="020F0502020204030204"/>
              </a:rPr>
              <a:t>CWS/SA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Appointment Notice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form should now appear with a green checkmark.</a:t>
            </a:r>
          </a:p>
          <a:p>
            <a:pPr marL="457200" indent="-457200" defTabSz="9144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/>
            </a:pPr>
            <a:r>
              <a:rPr lang="en-US" sz="2800" dirty="0">
                <a:solidFill>
                  <a:prstClr val="black"/>
                </a:solidFill>
              </a:rPr>
              <a:t>If needed you may attach a document by clicking on “Choose File”.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now click 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Send for Next Action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to send for routing!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3AEE711-5F29-41F0-895A-D2DA2D0902B5}"/>
              </a:ext>
            </a:extLst>
          </p:cNvPr>
          <p:cNvSpPr/>
          <p:nvPr/>
        </p:nvSpPr>
        <p:spPr>
          <a:xfrm rot="16200000">
            <a:off x="6717137" y="5393928"/>
            <a:ext cx="390900" cy="125450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F0D6B66-0FA5-495C-A90D-A8A217C20692}"/>
              </a:ext>
            </a:extLst>
          </p:cNvPr>
          <p:cNvSpPr/>
          <p:nvPr/>
        </p:nvSpPr>
        <p:spPr>
          <a:xfrm rot="16200000">
            <a:off x="3267175" y="3236383"/>
            <a:ext cx="327577" cy="385232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9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484B61-CFD5-47F3-BED6-DDCBD0F39026}"/>
              </a:ext>
            </a:extLst>
          </p:cNvPr>
          <p:cNvSpPr txBox="1"/>
          <p:nvPr/>
        </p:nvSpPr>
        <p:spPr>
          <a:xfrm>
            <a:off x="0" y="358346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All done! If you run into any issues, please feel free to email Student Payroll at studentpayroll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@farmingdale.edu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A3E79-A95B-48AF-B994-8FD179687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61" y="1489120"/>
            <a:ext cx="4002278" cy="3879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4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620624"/>
          </a:xfrm>
        </p:spPr>
        <p:txBody>
          <a:bodyPr>
            <a:normAutofit/>
          </a:bodyPr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To access Interview Exchange, employees should use the following link: </a:t>
            </a:r>
            <a:r>
              <a:rPr lang="en-US" dirty="0">
                <a:hlinkClick r:id="rId4"/>
              </a:rPr>
              <a:t>https://www.interviewexchange.com/login.jsp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dirty="0"/>
              <a:t>IE uses Single Sign On (SSO). The email login is your Farmingdale email address and your password will be the same as your Farmingdale network account.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For any errors with login, please email studentpayroll@farmingdale.edu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D0416-8C1B-4923-8C90-FF84B5AA1A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6"/>
          <a:stretch/>
        </p:blipFill>
        <p:spPr>
          <a:xfrm>
            <a:off x="2160972" y="1170992"/>
            <a:ext cx="3067975" cy="250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llout: Line 6">
            <a:extLst>
              <a:ext uri="{FF2B5EF4-FFF2-40B4-BE49-F238E27FC236}">
                <a16:creationId xmlns:a16="http://schemas.microsoft.com/office/drawing/2014/main" id="{0F5E31DA-08BC-49C6-81B0-AA91F771AB01}"/>
              </a:ext>
            </a:extLst>
          </p:cNvPr>
          <p:cNvSpPr/>
          <p:nvPr/>
        </p:nvSpPr>
        <p:spPr>
          <a:xfrm>
            <a:off x="6096000" y="2003001"/>
            <a:ext cx="2901821" cy="1017037"/>
          </a:xfrm>
          <a:prstGeom prst="borderCallout1">
            <a:avLst>
              <a:gd name="adj1" fmla="val 49025"/>
              <a:gd name="adj2" fmla="val 27"/>
              <a:gd name="adj3" fmla="val 62041"/>
              <a:gd name="adj4" fmla="val -6180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save the login link as a “favorite” for easy access</a:t>
            </a: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2D83-AC82-4EFE-BC1E-C531FF4CF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7" y="0"/>
            <a:ext cx="12171613" cy="893023"/>
          </a:xfrm>
        </p:spPr>
        <p:txBody>
          <a:bodyPr/>
          <a:lstStyle/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/>
              <a:t> After login, select the “Forms” module to access the system.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050C6-E872-46A1-805A-0C8F67206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197" y="1222843"/>
            <a:ext cx="4439989" cy="359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3506773">
            <a:off x="6669052" y="1949684"/>
            <a:ext cx="1388544" cy="1777546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1E3A27-A243-4F5E-9541-B8D728364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250979"/>
            <a:ext cx="11791950" cy="1933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0"/>
            <a:ext cx="1041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solidFill>
                  <a:prstClr val="black"/>
                </a:solidFill>
              </a:rPr>
              <a:t>Toward the top right corner of the page, click on “</a:t>
            </a:r>
            <a:r>
              <a:rPr lang="en-US" sz="2800" dirty="0">
                <a:highlight>
                  <a:srgbClr val="0000FF"/>
                </a:highlight>
              </a:rPr>
              <a:t>Start New Form</a:t>
            </a:r>
            <a:r>
              <a:rPr lang="en-US" sz="2800" dirty="0">
                <a:solidFill>
                  <a:prstClr val="black"/>
                </a:solidFill>
              </a:rPr>
              <a:t>”.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6CEC375-94E5-46AF-82F1-BF99ECB50A0D}"/>
              </a:ext>
            </a:extLst>
          </p:cNvPr>
          <p:cNvSpPr/>
          <p:nvPr/>
        </p:nvSpPr>
        <p:spPr>
          <a:xfrm rot="16200000">
            <a:off x="9420316" y="2187821"/>
            <a:ext cx="812344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8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CB9253-4461-4E1A-966A-53028D53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4" y="2185130"/>
            <a:ext cx="5657850" cy="324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6A40D9-7449-4C9D-B5FE-E803CDB2267D}"/>
              </a:ext>
            </a:extLst>
          </p:cNvPr>
          <p:cNvSpPr txBox="1"/>
          <p:nvPr/>
        </p:nvSpPr>
        <p:spPr>
          <a:xfrm>
            <a:off x="0" y="0"/>
            <a:ext cx="11942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Department</a:t>
            </a:r>
            <a:r>
              <a:rPr lang="en-US" sz="2000" dirty="0">
                <a:solidFill>
                  <a:schemeClr val="bg1"/>
                </a:solidFill>
              </a:rPr>
              <a:t> = Select your department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Category</a:t>
            </a:r>
            <a:r>
              <a:rPr lang="en-US" sz="2000" dirty="0">
                <a:solidFill>
                  <a:schemeClr val="bg1"/>
                </a:solidFill>
              </a:rPr>
              <a:t> = Recruitment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Template</a:t>
            </a:r>
            <a:r>
              <a:rPr lang="en-US" sz="2000" dirty="0">
                <a:solidFill>
                  <a:schemeClr val="bg1"/>
                </a:solidFill>
              </a:rPr>
              <a:t> = Student CWS/SA Request to Fill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bg1"/>
                </a:solidFill>
              </a:rPr>
              <a:t>Title/Name </a:t>
            </a:r>
            <a:r>
              <a:rPr lang="en-US" sz="2000" dirty="0">
                <a:solidFill>
                  <a:schemeClr val="bg1"/>
                </a:solidFill>
              </a:rPr>
              <a:t>= Department – Semester/Year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800100" lvl="1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>
                <a:solidFill>
                  <a:schemeClr val="bg1"/>
                </a:solidFill>
              </a:rPr>
              <a:t>Click “</a:t>
            </a:r>
            <a:r>
              <a:rPr lang="en-US" sz="2000" dirty="0">
                <a:highlight>
                  <a:srgbClr val="808080"/>
                </a:highlight>
              </a:rPr>
              <a:t>Create Form</a:t>
            </a:r>
            <a:r>
              <a:rPr lang="en-US" sz="20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3D18F0C-2940-45AE-B5C3-8E66CE8A83EA}"/>
              </a:ext>
            </a:extLst>
          </p:cNvPr>
          <p:cNvSpPr/>
          <p:nvPr/>
        </p:nvSpPr>
        <p:spPr>
          <a:xfrm rot="5400000">
            <a:off x="4915129" y="4224200"/>
            <a:ext cx="592911" cy="1519449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642A5-6EF3-4BDA-96B4-9836A0DF17CB}"/>
              </a:ext>
            </a:extLst>
          </p:cNvPr>
          <p:cNvSpPr txBox="1"/>
          <p:nvPr/>
        </p:nvSpPr>
        <p:spPr>
          <a:xfrm>
            <a:off x="1" y="2885813"/>
            <a:ext cx="2642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*Departments only require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one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 Request to Fill per semester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6A24D2-3370-4BF7-8917-070634B4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247" y="2551040"/>
            <a:ext cx="25050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8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2FFCC-7EC4-4BCD-BF56-EE3113973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803" y="1207665"/>
            <a:ext cx="7162582" cy="3618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66FAE3-29BA-4561-BDED-9CE66358E013}"/>
              </a:ext>
            </a:extLst>
          </p:cNvPr>
          <p:cNvSpPr txBox="1"/>
          <p:nvPr/>
        </p:nvSpPr>
        <p:spPr>
          <a:xfrm>
            <a:off x="0" y="0"/>
            <a:ext cx="1124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800" dirty="0">
                <a:solidFill>
                  <a:schemeClr val="bg1"/>
                </a:solidFill>
              </a:rPr>
              <a:t>From this screen, click on the words “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Student CWS/SA Request to Fill</a:t>
            </a:r>
            <a:r>
              <a:rPr lang="en-US" sz="2800" dirty="0">
                <a:solidFill>
                  <a:schemeClr val="bg1"/>
                </a:solidFill>
              </a:rPr>
              <a:t>” to open the form.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BD94A4-57D6-4729-B97A-5541D8310C66}"/>
              </a:ext>
            </a:extLst>
          </p:cNvPr>
          <p:cNvSpPr/>
          <p:nvPr/>
        </p:nvSpPr>
        <p:spPr>
          <a:xfrm rot="5400000">
            <a:off x="5283411" y="1869425"/>
            <a:ext cx="436226" cy="182500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93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2DA3C4-B4FF-487B-959F-BE238D47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69" y="1380240"/>
            <a:ext cx="7774061" cy="3836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F1DBF-EAF8-4FCF-8883-D3CEE6C64FFB}"/>
              </a:ext>
            </a:extLst>
          </p:cNvPr>
          <p:cNvSpPr txBox="1"/>
          <p:nvPr/>
        </p:nvSpPr>
        <p:spPr>
          <a:xfrm>
            <a:off x="-1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Please complete form.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All fields with a </a:t>
            </a:r>
            <a:r>
              <a:rPr lang="en-US" sz="2000" dirty="0">
                <a:solidFill>
                  <a:srgbClr val="FF0000"/>
                </a:solidFill>
              </a:rPr>
              <a:t>red * </a:t>
            </a:r>
            <a:r>
              <a:rPr lang="en-US" sz="2000" dirty="0">
                <a:solidFill>
                  <a:schemeClr val="bg1"/>
                </a:solidFill>
              </a:rPr>
              <a:t>are required.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For pay rates higher than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$15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hr</a:t>
            </a:r>
            <a:r>
              <a:rPr lang="en-US" sz="2000" dirty="0">
                <a:solidFill>
                  <a:schemeClr val="bg1"/>
                </a:solidFill>
              </a:rPr>
              <a:t>, please provide a justification for review. </a:t>
            </a:r>
          </a:p>
          <a:p>
            <a:pPr marL="34290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000" dirty="0">
                <a:solidFill>
                  <a:schemeClr val="bg1"/>
                </a:solidFill>
              </a:rPr>
              <a:t>Click “</a:t>
            </a:r>
            <a:r>
              <a:rPr lang="en-US" sz="2000" dirty="0">
                <a:highlight>
                  <a:srgbClr val="0000FF"/>
                </a:highlight>
              </a:rPr>
              <a:t>Save &amp; Submit</a:t>
            </a:r>
            <a:r>
              <a:rPr lang="en-US" sz="2000" dirty="0">
                <a:solidFill>
                  <a:schemeClr val="bg1"/>
                </a:solidFill>
              </a:rPr>
              <a:t>” once finished. The form will refresh, click on “</a:t>
            </a:r>
            <a:r>
              <a:rPr lang="en-US" sz="2000" dirty="0">
                <a:highlight>
                  <a:srgbClr val="0000FF"/>
                </a:highlight>
              </a:rPr>
              <a:t>Continue</a:t>
            </a:r>
            <a:r>
              <a:rPr lang="en-US" sz="2000" dirty="0">
                <a:solidFill>
                  <a:schemeClr val="bg1"/>
                </a:solidFill>
              </a:rPr>
              <a:t>” to proceed.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60311B-735E-4F65-8442-648EC203F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151" y="5273870"/>
            <a:ext cx="3105150" cy="50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A5246D34-08FE-4521-B7C0-C65F96057B9C}"/>
              </a:ext>
            </a:extLst>
          </p:cNvPr>
          <p:cNvSpPr/>
          <p:nvPr/>
        </p:nvSpPr>
        <p:spPr>
          <a:xfrm rot="16200000">
            <a:off x="6012275" y="5148078"/>
            <a:ext cx="436226" cy="756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7454E69-5A5D-4640-A2A0-0949620EE51B}"/>
              </a:ext>
            </a:extLst>
          </p:cNvPr>
          <p:cNvSpPr/>
          <p:nvPr/>
        </p:nvSpPr>
        <p:spPr>
          <a:xfrm rot="5400000">
            <a:off x="7366145" y="4466379"/>
            <a:ext cx="436226" cy="1065154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rgbClr val="FF0000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02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885599-E128-48DE-8E0F-8C8F23084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9345" y="2468575"/>
            <a:ext cx="5601926" cy="3988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3134D-6CAC-44AB-AE63-14A3B6F0B1A6}"/>
              </a:ext>
            </a:extLst>
          </p:cNvPr>
          <p:cNvSpPr txBox="1"/>
          <p:nvPr/>
        </p:nvSpPr>
        <p:spPr>
          <a:xfrm>
            <a:off x="-1" y="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“</a:t>
            </a:r>
            <a:r>
              <a:rPr lang="en-US" sz="2400" dirty="0">
                <a:solidFill>
                  <a:srgbClr val="70AD47"/>
                </a:solidFill>
                <a:latin typeface="Calibri" panose="020F0502020204030204"/>
              </a:rPr>
              <a:t>Student CWS/SA Request to Fill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form should now appear with a green checkmark.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If needed you may attach a document by clicking on “</a:t>
            </a:r>
            <a:r>
              <a:rPr lang="en-US" sz="2400" dirty="0">
                <a:solidFill>
                  <a:schemeClr val="accent6"/>
                </a:solidFill>
                <a:latin typeface="Calibri" panose="020F0502020204030204"/>
              </a:rPr>
              <a:t>Start New Discussion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”, followed by clicking on “Attach File(s)”.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0" indent="-457200" defTabSz="914400"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may now click “</a:t>
            </a:r>
            <a:r>
              <a:rPr lang="en-US" sz="2400" dirty="0">
                <a:solidFill>
                  <a:schemeClr val="bg1"/>
                </a:solidFill>
                <a:highlight>
                  <a:srgbClr val="808080"/>
                </a:highlight>
              </a:rPr>
              <a:t>Send for Next Action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to send for routing!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354D308-5EB6-44C7-B293-C67B31D3AF2F}"/>
              </a:ext>
            </a:extLst>
          </p:cNvPr>
          <p:cNvSpPr/>
          <p:nvPr/>
        </p:nvSpPr>
        <p:spPr>
          <a:xfrm rot="16200000">
            <a:off x="3407499" y="3575217"/>
            <a:ext cx="277086" cy="407558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3AEE711-5F29-41F0-895A-D2DA2D0902B5}"/>
              </a:ext>
            </a:extLst>
          </p:cNvPr>
          <p:cNvSpPr/>
          <p:nvPr/>
        </p:nvSpPr>
        <p:spPr>
          <a:xfrm rot="16200000">
            <a:off x="3422181" y="5012050"/>
            <a:ext cx="277084" cy="436919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394CBF40-25F9-4A92-BD26-8AD59F4906D3}"/>
              </a:ext>
            </a:extLst>
          </p:cNvPr>
          <p:cNvSpPr/>
          <p:nvPr/>
        </p:nvSpPr>
        <p:spPr>
          <a:xfrm rot="5400000">
            <a:off x="7152812" y="3882027"/>
            <a:ext cx="235813" cy="1397644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ACFF34D-A6B1-4E72-8BC2-D20880DB5728}"/>
              </a:ext>
            </a:extLst>
          </p:cNvPr>
          <p:cNvSpPr/>
          <p:nvPr/>
        </p:nvSpPr>
        <p:spPr>
          <a:xfrm rot="16200000">
            <a:off x="6904498" y="5586755"/>
            <a:ext cx="511686" cy="831177"/>
          </a:xfrm>
          <a:prstGeom prst="downArrow">
            <a:avLst/>
          </a:prstGeom>
          <a:solidFill>
            <a:schemeClr val="accent6"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04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8F1DBF-EAF8-4FCF-8883-D3CEE6C64FFB}"/>
              </a:ext>
            </a:extLst>
          </p:cNvPr>
          <p:cNvSpPr txBox="1"/>
          <p:nvPr/>
        </p:nvSpPr>
        <p:spPr>
          <a:xfrm>
            <a:off x="0" y="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Once the Request to Fill form is approved and completed, the originator of the form will receive an email from Interview Exchange. </a:t>
            </a:r>
          </a:p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dirty="0">
              <a:solidFill>
                <a:prstClr val="black"/>
              </a:solidFill>
              <a:latin typeface="Corbel" panose="020B050302020402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Upon approval, you will need to complete an Appointment Notice for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each student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you are hiring for your department.</a:t>
            </a:r>
          </a:p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94257D-A98E-4E1D-8CD5-289A4DA2C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638300"/>
            <a:ext cx="60960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130107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920</TotalTime>
  <Words>525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Corbel</vt:lpstr>
      <vt:lpstr>Wingdings</vt:lpstr>
      <vt:lpstr>Depth</vt:lpstr>
      <vt:lpstr>Office Theme</vt:lpstr>
      <vt:lpstr>1_Depth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Roxana A Lima</cp:lastModifiedBy>
  <cp:revision>104</cp:revision>
  <dcterms:created xsi:type="dcterms:W3CDTF">2020-04-24T22:09:57Z</dcterms:created>
  <dcterms:modified xsi:type="dcterms:W3CDTF">2023-07-12T14:31:28Z</dcterms:modified>
</cp:coreProperties>
</file>