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01FC-EB43-4837-9954-A4C91704DF0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E030-C4A1-4DBE-88FD-128FEE93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4CCCF-1B0F-42DC-B896-AF194B53A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2DB-EA5F-AA46-AF17-45A7C786EE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524486"/>
            <a:ext cx="9144000" cy="1051168"/>
          </a:xfrm>
        </p:spPr>
        <p:txBody>
          <a:bodyPr anchor="b"/>
          <a:lstStyle>
            <a:lvl1pPr algn="r">
              <a:defRPr sz="6000">
                <a:effectLst>
                  <a:glow rad="127000">
                    <a:schemeClr val="bg1">
                      <a:alpha val="70000"/>
                    </a:schemeClr>
                  </a:glow>
                </a:effectLst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97F0-9AB4-284D-B03B-76EDEE95B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166773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effectLst>
                  <a:glow rad="101600">
                    <a:schemeClr val="bg1">
                      <a:alpha val="7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E5215-AF3C-2A49-BB7B-950368DA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0DED5D-27B1-674F-9883-D7FB46DC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F920D-0BA2-9E40-BF9A-B88F48E8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0432-A4E1-ED4A-9F45-A1698520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4598E-4F6A-A44B-96BB-CF815B6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F14E3-F434-354C-9D4A-D1C808DF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3647-84EA-EC49-9B6E-68E58E2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611-9A47-0B4C-A277-27B18FBE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F3213-5F37-224A-980C-A8430DBE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B0C5F9-417C-094F-8BC7-010EB82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55CF63-8AE7-EF40-A782-9C0E7AB4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790528-936E-E040-A459-F48ABB5B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368E-EA73-6B46-B0FF-A88E6B8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9" y="1189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E83-9E0F-064F-ADCD-C9C1436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19" y="14349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C7A94-8F8D-E94F-A07D-B21C166A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819" y="225889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394A-4CEB-E043-A847-AF02FBDF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31" y="14584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04177-104A-3146-9662-33F1C589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31" y="225889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8B580E-8CE5-534D-AEC2-E1D5F785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BF01A5-3968-0444-83E6-59AF0D1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0C9163-48E8-734A-A9CD-1ABD863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B62-EF65-CB43-86CD-FCE550C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DD226D-3621-0D4F-9D8E-954B8D11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6F1EB4-ED76-7B4F-8C7A-3F1F9FFA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67168-B905-8843-9D77-A2BE6BE4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3DB8F-4FD6-7947-A811-97884E20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8FA46-AC87-BE41-98EB-17224906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2694-0084-B749-989E-62D5682F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90AF-1461-A245-85BA-FFA3C19C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558-AE89-5940-B6B2-FFAFCA0F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F0184-0900-5443-9BDD-B1800EB3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697B23-4D70-0A4E-9415-D38C28D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D4879B-57C6-D743-B485-CDE9A88B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4E606D-7A93-D54B-982F-9A42899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9D19-5D5B-2E47-BAF5-C04266A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7D72-5963-DA4F-9EF1-CFB8DFB3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49D4-E6D4-C940-A47E-63CCFAEB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9E9A70-6DB2-C042-9EB1-8305F76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AB9A59-7D4D-B243-A333-79B647B7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F55B1-E2D7-E447-B7F8-956C1066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62FF7-0752-BF48-A8E6-9E1339D2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1EFFE-FE47-F74A-9BC5-875E516C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AF099-F5CB-5D40-9BCD-568CE54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23B3A-7364-644F-BA28-8D1F35F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1528-CADD-1340-8C99-C3240E0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12" y="1487243"/>
            <a:ext cx="11191895" cy="38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B4-42BA-D44A-9DAE-5C0431AE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8187-8291-0F48-A84D-4B0B3C1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0EBD-067A-7E46-9F60-CF9BAD6D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827F"/>
        </a:buClr>
        <a:buFont typeface="Wingdings" pitchFamily="2" charset="2"/>
        <a:buChar char="§"/>
        <a:defRPr sz="2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4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0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15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R@farmingdal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viewexchange.com/login.j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Forms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complete the Performance Forms </a:t>
            </a:r>
          </a:p>
          <a:p>
            <a:r>
              <a:rPr lang="en-US" dirty="0"/>
              <a:t>using Interview Exchange</a:t>
            </a:r>
          </a:p>
        </p:txBody>
      </p:sp>
    </p:spTree>
    <p:extLst>
      <p:ext uri="{BB962C8B-B14F-4D97-AF65-F5344CB8AC3E}">
        <p14:creationId xmlns:p14="http://schemas.microsoft.com/office/powerpoint/2010/main" val="109897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13DF-5D0C-F3EC-733C-CCFABB6D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2378"/>
            <a:ext cx="4297579" cy="16002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Continued</a:t>
            </a:r>
            <a:b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 the Performance</a:t>
            </a:r>
            <a:b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Program and Evaluation 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D5595-43ED-87F5-852B-4BFAF0A9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546" y="2285384"/>
            <a:ext cx="4099250" cy="3996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Select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“Start New Discussion”,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in the text box outline what the employee needs to do to complete the form.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b="1" u="sng" dirty="0">
                <a:effectLst>
                  <a:glow rad="1397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Performance Program e.g.: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“Please review the form and approve. Thank you.”</a:t>
            </a:r>
          </a:p>
          <a:p>
            <a:pPr marL="742950" lvl="1">
              <a:buFont typeface="Arial" pitchFamily="2" charset="2"/>
              <a:buChar char="•"/>
            </a:pPr>
            <a:r>
              <a:rPr lang="en-US" b="1" u="sng" dirty="0">
                <a:effectLst>
                  <a:glow rad="1397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Evaluation e.g.: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"Please review the form, sign and approve. Thank you."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those steps are complete, the routing on your screen should look like the photo on the right. 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Then click the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“Submit"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button. 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8E0E-2AE1-0EAA-D7D5-C36915568E42}"/>
              </a:ext>
            </a:extLst>
          </p:cNvPr>
          <p:cNvSpPr txBox="1"/>
          <p:nvPr/>
        </p:nvSpPr>
        <p:spPr>
          <a:xfrm>
            <a:off x="798535" y="1916052"/>
            <a:ext cx="3937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C14B86-2F63-4C81-894C-760FE73B54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8" r="281"/>
          <a:stretch/>
        </p:blipFill>
        <p:spPr>
          <a:xfrm>
            <a:off x="5137366" y="2100718"/>
            <a:ext cx="6630961" cy="2590653"/>
          </a:xfrm>
        </p:spPr>
      </p:pic>
      <p:pic>
        <p:nvPicPr>
          <p:cNvPr id="9" name="Graphic 8" descr="Arrow Clockwise curve">
            <a:extLst>
              <a:ext uri="{FF2B5EF4-FFF2-40B4-BE49-F238E27FC236}">
                <a16:creationId xmlns:a16="http://schemas.microsoft.com/office/drawing/2014/main" id="{8001CD67-3A62-4E13-8F1E-3CB3ADE4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45111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16C-A5DE-5D38-150C-8EB8D9F6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67" y="372818"/>
            <a:ext cx="4245387" cy="160020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Continued</a:t>
            </a:r>
            <a:b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 the </a:t>
            </a:r>
            <a: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Performance </a:t>
            </a:r>
            <a:b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5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Program</a:t>
            </a:r>
            <a: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and Evaluation</a:t>
            </a:r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86C6-E7F6-AD38-C6CF-D0882CCC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843" y="247493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the routing is saved, your screen should look like the photo on the top right. 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 final step is to click the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"Send for Next Action"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button.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By doing that, it will alert the employee that the form is in their workflow. 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FABD1-B8BC-9F22-2D30-1691049A4DF8}"/>
              </a:ext>
            </a:extLst>
          </p:cNvPr>
          <p:cNvSpPr txBox="1"/>
          <p:nvPr/>
        </p:nvSpPr>
        <p:spPr>
          <a:xfrm>
            <a:off x="584548" y="2017213"/>
            <a:ext cx="4258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4D4C62-84ED-B723-523E-8F124EB1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92" y="2852723"/>
            <a:ext cx="7075118" cy="2185950"/>
          </a:xfrm>
          <a:prstGeom prst="rect">
            <a:avLst/>
          </a:prstGeom>
        </p:spPr>
      </p:pic>
      <p:pic>
        <p:nvPicPr>
          <p:cNvPr id="6" name="Graphic 5" descr="Arrow Clockwise curve">
            <a:extLst>
              <a:ext uri="{FF2B5EF4-FFF2-40B4-BE49-F238E27FC236}">
                <a16:creationId xmlns:a16="http://schemas.microsoft.com/office/drawing/2014/main" id="{5562F348-DC6F-4F31-9EA2-0C899AB4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74811">
            <a:off x="7181394" y="4596485"/>
            <a:ext cx="798549" cy="8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98A3E-DC32-4527-B15E-5D14FF98B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593" y="756864"/>
            <a:ext cx="7075118" cy="1672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C264D-3E9D-45A7-A69F-FF12FD5872EC}"/>
              </a:ext>
            </a:extLst>
          </p:cNvPr>
          <p:cNvSpPr/>
          <p:nvPr/>
        </p:nvSpPr>
        <p:spPr>
          <a:xfrm>
            <a:off x="7052279" y="1399032"/>
            <a:ext cx="1261872" cy="1097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1A1DB-98BC-4549-BFDD-CCAA2ED803C8}"/>
              </a:ext>
            </a:extLst>
          </p:cNvPr>
          <p:cNvSpPr txBox="1"/>
          <p:nvPr/>
        </p:nvSpPr>
        <p:spPr>
          <a:xfrm>
            <a:off x="7020801" y="1366582"/>
            <a:ext cx="1749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Employee’s Name will be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265837-C746-4863-9EF4-DD3E1B725B30}"/>
              </a:ext>
            </a:extLst>
          </p:cNvPr>
          <p:cNvSpPr/>
          <p:nvPr/>
        </p:nvSpPr>
        <p:spPr>
          <a:xfrm>
            <a:off x="5166360" y="3560930"/>
            <a:ext cx="1063684" cy="6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EDD19-5019-4295-889E-750D5A80673E}"/>
              </a:ext>
            </a:extLst>
          </p:cNvPr>
          <p:cNvSpPr/>
          <p:nvPr/>
        </p:nvSpPr>
        <p:spPr>
          <a:xfrm>
            <a:off x="7052279" y="1684403"/>
            <a:ext cx="1536192" cy="1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B6C3-5060-457A-95A6-B97DC3087247}"/>
              </a:ext>
            </a:extLst>
          </p:cNvPr>
          <p:cNvSpPr txBox="1"/>
          <p:nvPr/>
        </p:nvSpPr>
        <p:spPr>
          <a:xfrm>
            <a:off x="6979178" y="1604960"/>
            <a:ext cx="1749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 employee’s name will be here </a:t>
            </a:r>
          </a:p>
        </p:txBody>
      </p:sp>
    </p:spTree>
    <p:extLst>
      <p:ext uri="{BB962C8B-B14F-4D97-AF65-F5344CB8AC3E}">
        <p14:creationId xmlns:p14="http://schemas.microsoft.com/office/powerpoint/2010/main" val="204611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1F92-FCC3-487E-9D97-2195BF07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63881"/>
            <a:ext cx="3932237" cy="923544"/>
          </a:xfrm>
        </p:spPr>
        <p:txBody>
          <a:bodyPr/>
          <a:lstStyle/>
          <a:p>
            <a:r>
              <a:rPr lang="en-US" dirty="0"/>
              <a:t>Approving Forms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A91428-0D28-4DB5-B487-46DBFCE9C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916" y="3074002"/>
            <a:ext cx="6172200" cy="21580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1AA9-47F3-4ED4-A762-F8DF3890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1362456"/>
            <a:ext cx="3932237" cy="440594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Program</a:t>
            </a:r>
            <a:r>
              <a:rPr lang="en-US" dirty="0"/>
              <a:t>, the first step is to review the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it, please apply your signature, then click the </a:t>
            </a:r>
            <a:r>
              <a:rPr lang="en-US" b="1" dirty="0"/>
              <a:t>“Send for Next Action” </a:t>
            </a:r>
            <a:r>
              <a:rPr lang="en-US" dirty="0"/>
              <a:t>button. The form has now been sent to the next reviewer.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dirty="0"/>
              <a:t>, The first step is to review the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it, At the bottom of the form, please “sign” in the </a:t>
            </a:r>
            <a:r>
              <a:rPr lang="en-US" b="1" dirty="0"/>
              <a:t>“Employee Name”</a:t>
            </a:r>
            <a:r>
              <a:rPr lang="en-US" dirty="0"/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it, please click the </a:t>
            </a:r>
            <a:r>
              <a:rPr lang="en-US" b="1" dirty="0"/>
              <a:t>“Send for Next Action” </a:t>
            </a:r>
            <a:r>
              <a:rPr lang="en-US" dirty="0"/>
              <a:t>button. The form has now been sent to the next reviewer.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E3D9B-9E78-4508-81C6-375C6E3AF0DD}"/>
              </a:ext>
            </a:extLst>
          </p:cNvPr>
          <p:cNvSpPr txBox="1"/>
          <p:nvPr/>
        </p:nvSpPr>
        <p:spPr>
          <a:xfrm>
            <a:off x="0" y="1031486"/>
            <a:ext cx="39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7820F-77A5-49FB-BBA5-EE91CE8A10ED}"/>
              </a:ext>
            </a:extLst>
          </p:cNvPr>
          <p:cNvSpPr txBox="1"/>
          <p:nvPr/>
        </p:nvSpPr>
        <p:spPr>
          <a:xfrm>
            <a:off x="889490" y="2889336"/>
            <a:ext cx="379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</p:txBody>
      </p:sp>
      <p:pic>
        <p:nvPicPr>
          <p:cNvPr id="11" name="Graphic 10" descr="Arrow Slight curve">
            <a:extLst>
              <a:ext uri="{FF2B5EF4-FFF2-40B4-BE49-F238E27FC236}">
                <a16:creationId xmlns:a16="http://schemas.microsoft.com/office/drawing/2014/main" id="{9155AB40-347A-4079-9284-238F3431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8168">
            <a:off x="4768848" y="3290284"/>
            <a:ext cx="726696" cy="630936"/>
          </a:xfrm>
          <a:prstGeom prst="rect">
            <a:avLst/>
          </a:prstGeom>
        </p:spPr>
      </p:pic>
      <p:pic>
        <p:nvPicPr>
          <p:cNvPr id="13" name="Graphic 12" descr="Arrow Clockwise curve">
            <a:extLst>
              <a:ext uri="{FF2B5EF4-FFF2-40B4-BE49-F238E27FC236}">
                <a16:creationId xmlns:a16="http://schemas.microsoft.com/office/drawing/2014/main" id="{375F7AFB-F195-484B-B57B-6DEFB7A45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41831">
            <a:off x="7436986" y="4940358"/>
            <a:ext cx="704790" cy="704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95406-D5DB-43C5-80A4-41E5C8D08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714" y="832104"/>
            <a:ext cx="6172200" cy="2000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5C864-6749-488E-9CF7-5A9A332096E2}"/>
              </a:ext>
            </a:extLst>
          </p:cNvPr>
          <p:cNvSpPr/>
          <p:nvPr/>
        </p:nvSpPr>
        <p:spPr>
          <a:xfrm>
            <a:off x="5522627" y="1089952"/>
            <a:ext cx="1446023" cy="99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D9C6C3-1E11-4F6F-8620-07CE9F435151}"/>
              </a:ext>
            </a:extLst>
          </p:cNvPr>
          <p:cNvSpPr/>
          <p:nvPr/>
        </p:nvSpPr>
        <p:spPr>
          <a:xfrm>
            <a:off x="5620699" y="3310129"/>
            <a:ext cx="1119603" cy="10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6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E857-5795-4831-A4C6-FA2EE5D91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watching!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5AC47-9227-42F6-8AE9-89E164090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120" y="1667730"/>
            <a:ext cx="8711184" cy="1655762"/>
          </a:xfrm>
        </p:spPr>
        <p:txBody>
          <a:bodyPr>
            <a:normAutofit/>
          </a:bodyPr>
          <a:lstStyle/>
          <a:p>
            <a:r>
              <a:rPr lang="en-US" sz="2200" dirty="0"/>
              <a:t>Should you have any questions, please feel free </a:t>
            </a:r>
          </a:p>
          <a:p>
            <a:r>
              <a:rPr lang="en-US" sz="2200" dirty="0"/>
              <a:t>to contact Human Resources at </a:t>
            </a:r>
            <a:r>
              <a:rPr lang="en-US" sz="2200" dirty="0">
                <a:hlinkClick r:id="rId2"/>
              </a:rPr>
              <a:t>HR@farmingdale.edu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098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E35-E27B-474F-B482-9F330AC6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Performance Forms?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23C1E-8C73-4134-8E88-4D959AD71CE2}"/>
              </a:ext>
            </a:extLst>
          </p:cNvPr>
          <p:cNvSpPr txBox="1"/>
          <p:nvPr/>
        </p:nvSpPr>
        <p:spPr>
          <a:xfrm>
            <a:off x="628420" y="1924091"/>
            <a:ext cx="1092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 Performance Forms that are now located in Interview Exchange: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Annual Professional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Program.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(Created by Supervisor)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Annual Professional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Evaluation.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(Created by Supervisor) </a:t>
            </a:r>
          </a:p>
        </p:txBody>
      </p:sp>
    </p:spTree>
    <p:extLst>
      <p:ext uri="{BB962C8B-B14F-4D97-AF65-F5344CB8AC3E}">
        <p14:creationId xmlns:p14="http://schemas.microsoft.com/office/powerpoint/2010/main" val="76252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672-E8F9-7442-B028-F5DEDA02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814508" cy="1600200"/>
          </a:xfrm>
        </p:spPr>
        <p:txBody>
          <a:bodyPr/>
          <a:lstStyle/>
          <a:p>
            <a:r>
              <a:rPr lang="en-US" dirty="0"/>
              <a:t>Logging into Interview Exchange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134C26-7174-4D50-A160-1EF797C607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93" b="14829"/>
          <a:stretch/>
        </p:blipFill>
        <p:spPr>
          <a:xfrm>
            <a:off x="5966822" y="521208"/>
            <a:ext cx="5385390" cy="470001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1403-CDC9-C54C-9F35-C6797D2A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5342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by using the link below:  </a:t>
            </a:r>
            <a:r>
              <a:rPr lang="en-US" dirty="0">
                <a:hlinkClick r:id="rId3"/>
              </a:rPr>
              <a:t>https://www.interviewexchange.com/login.jsp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create a Hirezon account, your username and password are your FSC  credentials (single sign-on).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note, while creating your account you will be asked for your address. Please use FSC’s address.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2350 Broadhollow Road, Farmingdale, NY 11735 </a:t>
            </a:r>
            <a:endParaRPr lang="en-US" sz="1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4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5F49-73B7-417F-BF52-9D70C65A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Interview Exchange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03B03D-4045-48F9-846D-9B52DC8AB8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914" r="9198"/>
          <a:stretch/>
        </p:blipFill>
        <p:spPr>
          <a:xfrm>
            <a:off x="4892040" y="1124712"/>
            <a:ext cx="6947980" cy="314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228BA-0874-4A88-8EB6-4956A5208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logged in to Interview Exchange you will need to click on the </a:t>
            </a:r>
            <a:r>
              <a:rPr lang="en-US" b="1" dirty="0"/>
              <a:t>Forms</a:t>
            </a:r>
            <a:r>
              <a:rPr lang="en-US" dirty="0"/>
              <a:t> tab. </a:t>
            </a:r>
          </a:p>
        </p:txBody>
      </p:sp>
      <p:pic>
        <p:nvPicPr>
          <p:cNvPr id="8" name="Graphic 7" descr="Arrow Rotate right">
            <a:extLst>
              <a:ext uri="{FF2B5EF4-FFF2-40B4-BE49-F238E27FC236}">
                <a16:creationId xmlns:a16="http://schemas.microsoft.com/office/drawing/2014/main" id="{8FE321EE-E8BB-4A79-9B4D-AA60CCB43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5152" y="1426464"/>
            <a:ext cx="10412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5F5E-877E-4F65-A6FC-A3EC9EAC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Form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CA834F-08F6-4661-87EA-EBE27F1C4B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545" t="11369" r="6578" b="13086"/>
          <a:stretch/>
        </p:blipFill>
        <p:spPr>
          <a:xfrm>
            <a:off x="1453896" y="3429000"/>
            <a:ext cx="2487168" cy="1017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A7187-CCED-4FA9-BB6C-62AF2DD7A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clicked on the Forms tab, in the top right corner of your screen you will see a blue box that says </a:t>
            </a:r>
            <a:r>
              <a:rPr lang="en-US" b="1" dirty="0"/>
              <a:t>“Start New Form.”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CD65E-C0D4-4E64-B36B-7B25BAAC9482}"/>
              </a:ext>
            </a:extLst>
          </p:cNvPr>
          <p:cNvSpPr txBox="1"/>
          <p:nvPr/>
        </p:nvSpPr>
        <p:spPr>
          <a:xfrm>
            <a:off x="5486400" y="2057400"/>
            <a:ext cx="6336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 categories necessary to create a new form are: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the department the employee works in.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“Performance.”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the type of form you would like to complete.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Title/Name: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Fill in the employee’s name and the title of the form you are filling out.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e.g.: “Smith, John – 2023-2024 Performance Program.” </a:t>
            </a:r>
          </a:p>
        </p:txBody>
      </p:sp>
    </p:spTree>
    <p:extLst>
      <p:ext uri="{BB962C8B-B14F-4D97-AF65-F5344CB8AC3E}">
        <p14:creationId xmlns:p14="http://schemas.microsoft.com/office/powerpoint/2010/main" val="298266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3B56319-4CAF-4A13-8C2F-8E905E2BEF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73" r="2417" b="10314"/>
          <a:stretch/>
        </p:blipFill>
        <p:spPr>
          <a:xfrm>
            <a:off x="5157216" y="976948"/>
            <a:ext cx="6558602" cy="40142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1CEC-631E-4D87-8BF1-B62836E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65" y="1599170"/>
            <a:ext cx="4160987" cy="646332"/>
          </a:xfrm>
        </p:spPr>
        <p:txBody>
          <a:bodyPr>
            <a:normAutofit/>
          </a:bodyPr>
          <a:lstStyle/>
          <a:p>
            <a:r>
              <a:rPr lang="en-US" sz="1800" dirty="0"/>
              <a:t>Select the </a:t>
            </a:r>
            <a:r>
              <a:rPr lang="en-US" sz="1800" b="1" u="sng" dirty="0"/>
              <a:t>Employee’s Department</a:t>
            </a:r>
          </a:p>
        </p:txBody>
      </p:sp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E21B3E38-9050-4E5D-AA54-4D3B4A79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7912" y="1489678"/>
            <a:ext cx="719328" cy="719328"/>
          </a:xfrm>
          <a:prstGeom prst="rect">
            <a:avLst/>
          </a:prstGeom>
        </p:spPr>
      </p:pic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8D010E39-3D5D-43EE-8DD1-5237FC049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560" y="2266124"/>
            <a:ext cx="719328" cy="649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738B1F-7EF5-43AB-89C2-B5F98E8604FD}"/>
              </a:ext>
            </a:extLst>
          </p:cNvPr>
          <p:cNvSpPr txBox="1"/>
          <p:nvPr/>
        </p:nvSpPr>
        <p:spPr>
          <a:xfrm>
            <a:off x="1993392" y="2346978"/>
            <a:ext cx="264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“Performance” </a:t>
            </a:r>
          </a:p>
        </p:txBody>
      </p:sp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9DC34A16-D4DC-48B2-8909-AEEED86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808" y="2872817"/>
            <a:ext cx="719328" cy="719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C916B5-B57C-4B95-B1E9-59C9C8A1F99F}"/>
              </a:ext>
            </a:extLst>
          </p:cNvPr>
          <p:cNvSpPr txBox="1"/>
          <p:nvPr/>
        </p:nvSpPr>
        <p:spPr>
          <a:xfrm>
            <a:off x="274797" y="3003296"/>
            <a:ext cx="44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form you would like to complete</a:t>
            </a:r>
          </a:p>
        </p:txBody>
      </p:sp>
      <p:pic>
        <p:nvPicPr>
          <p:cNvPr id="14" name="Graphic 13" descr="Arrow Slight curve">
            <a:extLst>
              <a:ext uri="{FF2B5EF4-FFF2-40B4-BE49-F238E27FC236}">
                <a16:creationId xmlns:a16="http://schemas.microsoft.com/office/drawing/2014/main" id="{B5C94DB3-34E9-41D2-ACDB-B56BA256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888" y="3628721"/>
            <a:ext cx="719328" cy="719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2EE788-699C-4EED-9A32-A7D9ACA66B86}"/>
              </a:ext>
            </a:extLst>
          </p:cNvPr>
          <p:cNvSpPr txBox="1"/>
          <p:nvPr/>
        </p:nvSpPr>
        <p:spPr>
          <a:xfrm>
            <a:off x="254984" y="3709638"/>
            <a:ext cx="4440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Employee’s Name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form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	e.g.: “Smith, John – 2023-2024 	Performance Program”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7" name="Graphic 16" descr="Arrow Clockwise curve">
            <a:extLst>
              <a:ext uri="{FF2B5EF4-FFF2-40B4-BE49-F238E27FC236}">
                <a16:creationId xmlns:a16="http://schemas.microsoft.com/office/drawing/2014/main" id="{77C4CAC9-E424-4AC2-8D47-F929B6A98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16297">
            <a:off x="4852052" y="4728242"/>
            <a:ext cx="530352" cy="530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AA666-5226-4A8C-84C4-8F0117A12864}"/>
              </a:ext>
            </a:extLst>
          </p:cNvPr>
          <p:cNvSpPr txBox="1"/>
          <p:nvPr/>
        </p:nvSpPr>
        <p:spPr>
          <a:xfrm>
            <a:off x="3914792" y="5186747"/>
            <a:ext cx="306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all the categories are filled in, click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“Create Form.”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79D62-ECF2-471F-8A21-C0FA1D76A3F2}"/>
              </a:ext>
            </a:extLst>
          </p:cNvPr>
          <p:cNvSpPr txBox="1"/>
          <p:nvPr/>
        </p:nvSpPr>
        <p:spPr>
          <a:xfrm>
            <a:off x="518889" y="187873"/>
            <a:ext cx="39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Programs and Evaluations Must Be Created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 The Employee’s Supervisor</a:t>
            </a:r>
          </a:p>
        </p:txBody>
      </p:sp>
    </p:spTree>
    <p:extLst>
      <p:ext uri="{BB962C8B-B14F-4D97-AF65-F5344CB8AC3E}">
        <p14:creationId xmlns:p14="http://schemas.microsoft.com/office/powerpoint/2010/main" val="22715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8DDA-DF65-4DD5-AEF5-A7392478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42" y="314458"/>
            <a:ext cx="421538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Completing The </a:t>
            </a:r>
            <a:r>
              <a:rPr lang="en-US" u="sng" dirty="0"/>
              <a:t>Professional Performance Program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D61FC9C-9488-44D2-9D67-71087F212B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5" r="-419"/>
          <a:stretch/>
        </p:blipFill>
        <p:spPr>
          <a:xfrm>
            <a:off x="5055172" y="1039050"/>
            <a:ext cx="6918944" cy="40450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332A2-F5AA-4DB8-A346-8E478563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641" y="2066544"/>
            <a:ext cx="4215384" cy="37086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900" b="1" i="1" dirty="0"/>
              <a:t>This form must be created by the employee’s supervisor.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filling out the time period, please select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1, 2023 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31, 2024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supervisor has completed the form, they will apply their signature to the bottom of the form, click </a:t>
            </a:r>
            <a:r>
              <a:rPr lang="en-US" b="1" dirty="0"/>
              <a:t>“Save &amp; Submit” </a:t>
            </a:r>
            <a:r>
              <a:rPr lang="en-US" dirty="0"/>
              <a:t>then</a:t>
            </a:r>
            <a:r>
              <a:rPr lang="en-US" b="1" dirty="0"/>
              <a:t> “Continue”.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form will then be routed to the employee for review and signature. (see slide 9 for routing instructions)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member of the Human Resources department will be notified of the completion of the form and will file in the employee’s personnel file. </a:t>
            </a:r>
          </a:p>
        </p:txBody>
      </p:sp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EC8B3FDA-CF4F-4A1A-8A2A-76A29DA85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47548">
            <a:off x="4252359" y="2610621"/>
            <a:ext cx="820521" cy="5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3AB-716A-45E7-831D-B36541FF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2" y="188912"/>
            <a:ext cx="4177090" cy="1600200"/>
          </a:xfrm>
        </p:spPr>
        <p:txBody>
          <a:bodyPr>
            <a:normAutofit/>
          </a:bodyPr>
          <a:lstStyle/>
          <a:p>
            <a:r>
              <a:rPr lang="en-US" sz="2900" dirty="0"/>
              <a:t>Completing The </a:t>
            </a:r>
            <a:r>
              <a:rPr lang="en-US" sz="2900" u="sng" dirty="0"/>
              <a:t>Professional Evaluation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683978-F932-4B5C-B6BC-6DD720C166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6" r="-353"/>
          <a:stretch/>
        </p:blipFill>
        <p:spPr>
          <a:xfrm>
            <a:off x="4765931" y="989012"/>
            <a:ext cx="7279017" cy="41679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445A0-6384-4767-A98D-D5C55B855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636" y="1852610"/>
            <a:ext cx="3932237" cy="3811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900" b="1" i="1" dirty="0"/>
              <a:t>This form must be created by the employee’s supervisor.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When filling out the time period, please select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June 1, 2022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May 31, 2023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supervisor has completed the form, they will click </a:t>
            </a:r>
            <a:r>
              <a:rPr lang="en-US" b="1" dirty="0"/>
              <a:t>“Save &amp; Submit” then “Continue”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form will then be routed to the employee for review and acknowledgement. (see slide 9 for routing instructions)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member of the Human Resources department will be notified of the completion of the form and will file in the employee’s personnel file. </a:t>
            </a:r>
          </a:p>
          <a:p>
            <a:endParaRPr lang="en-US" dirty="0"/>
          </a:p>
        </p:txBody>
      </p:sp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0E3F163E-753E-45B5-9E3B-09FA51AA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41372">
            <a:off x="3900014" y="2457966"/>
            <a:ext cx="880259" cy="6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9873-2015-F9FC-D738-784FAAB4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9" y="457200"/>
            <a:ext cx="4695018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 the </a:t>
            </a:r>
            <a:r>
              <a:rPr lang="en-US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Professional Performance Program and Evaluation </a:t>
            </a:r>
            <a:endParaRPr lang="en-US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8A32C-35FA-3951-8434-8CE51973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572" y="2386300"/>
            <a:ext cx="4093514" cy="3630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you have completed the form, click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"Task Routing"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on the right-hand side.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Click on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pencil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icon in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“Actions”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section add employee to routing for review. </a:t>
            </a:r>
            <a:endParaRPr lang="en-US" sz="1400" dirty="0"/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Type the employee's name in the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"User"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box. </a:t>
            </a:r>
            <a:endParaRPr lang="en-US" sz="1400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Select their name from the drop-down menu when it appears. </a:t>
            </a:r>
            <a:endParaRPr lang="en-US" sz="1400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Then, click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"pencil" 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Icon.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This will give the employee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access to sign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 form. 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Make sure both the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"eye"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and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"pencil"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icons are both blue. 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2657C435-17D2-AFB2-31D4-3C69CC82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564" y="606176"/>
            <a:ext cx="6343513" cy="2130698"/>
          </a:xfrm>
        </p:spPr>
      </p:pic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ABB2A6-43BE-32C5-FC07-E158E625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65" y="2896007"/>
            <a:ext cx="6343513" cy="2130698"/>
          </a:xfrm>
          <a:prstGeom prst="rect">
            <a:avLst/>
          </a:prstGeom>
        </p:spPr>
      </p:pic>
      <p:pic>
        <p:nvPicPr>
          <p:cNvPr id="15" name="Picture 1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5800D30E-F9F3-9211-52DE-CEA3AAF6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770" y="4268374"/>
            <a:ext cx="1010955" cy="68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2A6B5-250D-EFF4-60BD-5169F8A22B43}"/>
              </a:ext>
            </a:extLst>
          </p:cNvPr>
          <p:cNvSpPr txBox="1"/>
          <p:nvPr/>
        </p:nvSpPr>
        <p:spPr>
          <a:xfrm>
            <a:off x="818997" y="2005041"/>
            <a:ext cx="3943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7" name="Graphic 6" descr="Arrow Counterclockwise curve">
            <a:extLst>
              <a:ext uri="{FF2B5EF4-FFF2-40B4-BE49-F238E27FC236}">
                <a16:creationId xmlns:a16="http://schemas.microsoft.com/office/drawing/2014/main" id="{2C138547-E04E-498B-AD8A-717BAE922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84720">
            <a:off x="9509093" y="3499420"/>
            <a:ext cx="914400" cy="983952"/>
          </a:xfrm>
          <a:prstGeom prst="rect">
            <a:avLst/>
          </a:prstGeom>
        </p:spPr>
      </p:pic>
      <p:pic>
        <p:nvPicPr>
          <p:cNvPr id="12" name="Graphic 11" descr="Arrow Clockwise curve">
            <a:extLst>
              <a:ext uri="{FF2B5EF4-FFF2-40B4-BE49-F238E27FC236}">
                <a16:creationId xmlns:a16="http://schemas.microsoft.com/office/drawing/2014/main" id="{D8190131-00F7-4D00-9873-DDB2B977E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921944" y="1020917"/>
            <a:ext cx="646605" cy="646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5C9A13-B039-4791-91D0-730EA366E107}"/>
              </a:ext>
            </a:extLst>
          </p:cNvPr>
          <p:cNvSpPr/>
          <p:nvPr/>
        </p:nvSpPr>
        <p:spPr>
          <a:xfrm>
            <a:off x="5568696" y="1344219"/>
            <a:ext cx="603504" cy="14897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55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1" id="{D115A359-5A65-834E-B5DF-7C44AE884E69}" vid="{09986D95-581C-CB4B-A83F-4E881EBDF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967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1_Office Theme</vt:lpstr>
      <vt:lpstr>Performance Forms </vt:lpstr>
      <vt:lpstr>What are the Performance Forms?</vt:lpstr>
      <vt:lpstr>Logging into Interview Exchange </vt:lpstr>
      <vt:lpstr>Navigating Interview Exchange</vt:lpstr>
      <vt:lpstr>Creating a New Form </vt:lpstr>
      <vt:lpstr>PowerPoint Presentation</vt:lpstr>
      <vt:lpstr>Completing The Professional Performance Program</vt:lpstr>
      <vt:lpstr>Completing The Professional Evaluation </vt:lpstr>
      <vt:lpstr>Routing the Professional Performance Program and Evaluation </vt:lpstr>
      <vt:lpstr>Continued Routing the Performance Program and Evaluation </vt:lpstr>
      <vt:lpstr>Continued Routing the Performance  Program and Evaluation </vt:lpstr>
      <vt:lpstr>Approving Forms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Forms </dc:title>
  <dc:creator>Lauren E Pfaff</dc:creator>
  <cp:lastModifiedBy>Lauren E Pfaff</cp:lastModifiedBy>
  <cp:revision>5</cp:revision>
  <dcterms:created xsi:type="dcterms:W3CDTF">2023-07-05T19:53:45Z</dcterms:created>
  <dcterms:modified xsi:type="dcterms:W3CDTF">2023-07-31T16:38:00Z</dcterms:modified>
</cp:coreProperties>
</file>