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8" r:id="rId2"/>
  </p:sldIdLst>
  <p:sldSz cx="32918400" cy="43891200"/>
  <p:notesSz cx="6858000" cy="9144000"/>
  <p:defaultTextStyle>
    <a:defPPr>
      <a:defRPr lang="en-US"/>
    </a:defPPr>
    <a:lvl1pPr marL="0" algn="l" defTabSz="3423241" rtl="0" eaLnBrk="1" latinLnBrk="0" hangingPunct="1">
      <a:defRPr sz="6739" kern="1200">
        <a:solidFill>
          <a:schemeClr val="tx1"/>
        </a:solidFill>
        <a:latin typeface="+mn-lt"/>
        <a:ea typeface="+mn-ea"/>
        <a:cs typeface="+mn-cs"/>
      </a:defRPr>
    </a:lvl1pPr>
    <a:lvl2pPr marL="1711619" algn="l" defTabSz="3423241" rtl="0" eaLnBrk="1" latinLnBrk="0" hangingPunct="1">
      <a:defRPr sz="6739" kern="1200">
        <a:solidFill>
          <a:schemeClr val="tx1"/>
        </a:solidFill>
        <a:latin typeface="+mn-lt"/>
        <a:ea typeface="+mn-ea"/>
        <a:cs typeface="+mn-cs"/>
      </a:defRPr>
    </a:lvl2pPr>
    <a:lvl3pPr marL="3423241" algn="l" defTabSz="3423241" rtl="0" eaLnBrk="1" latinLnBrk="0" hangingPunct="1">
      <a:defRPr sz="6739" kern="1200">
        <a:solidFill>
          <a:schemeClr val="tx1"/>
        </a:solidFill>
        <a:latin typeface="+mn-lt"/>
        <a:ea typeface="+mn-ea"/>
        <a:cs typeface="+mn-cs"/>
      </a:defRPr>
    </a:lvl3pPr>
    <a:lvl4pPr marL="5134860" algn="l" defTabSz="3423241" rtl="0" eaLnBrk="1" latinLnBrk="0" hangingPunct="1">
      <a:defRPr sz="6739" kern="1200">
        <a:solidFill>
          <a:schemeClr val="tx1"/>
        </a:solidFill>
        <a:latin typeface="+mn-lt"/>
        <a:ea typeface="+mn-ea"/>
        <a:cs typeface="+mn-cs"/>
      </a:defRPr>
    </a:lvl4pPr>
    <a:lvl5pPr marL="6846479" algn="l" defTabSz="3423241" rtl="0" eaLnBrk="1" latinLnBrk="0" hangingPunct="1">
      <a:defRPr sz="6739" kern="1200">
        <a:solidFill>
          <a:schemeClr val="tx1"/>
        </a:solidFill>
        <a:latin typeface="+mn-lt"/>
        <a:ea typeface="+mn-ea"/>
        <a:cs typeface="+mn-cs"/>
      </a:defRPr>
    </a:lvl5pPr>
    <a:lvl6pPr marL="8558100" algn="l" defTabSz="3423241" rtl="0" eaLnBrk="1" latinLnBrk="0" hangingPunct="1">
      <a:defRPr sz="6739" kern="1200">
        <a:solidFill>
          <a:schemeClr val="tx1"/>
        </a:solidFill>
        <a:latin typeface="+mn-lt"/>
        <a:ea typeface="+mn-ea"/>
        <a:cs typeface="+mn-cs"/>
      </a:defRPr>
    </a:lvl6pPr>
    <a:lvl7pPr marL="10269719" algn="l" defTabSz="3423241" rtl="0" eaLnBrk="1" latinLnBrk="0" hangingPunct="1">
      <a:defRPr sz="6739" kern="1200">
        <a:solidFill>
          <a:schemeClr val="tx1"/>
        </a:solidFill>
        <a:latin typeface="+mn-lt"/>
        <a:ea typeface="+mn-ea"/>
        <a:cs typeface="+mn-cs"/>
      </a:defRPr>
    </a:lvl7pPr>
    <a:lvl8pPr marL="11981340" algn="l" defTabSz="3423241" rtl="0" eaLnBrk="1" latinLnBrk="0" hangingPunct="1">
      <a:defRPr sz="6739" kern="1200">
        <a:solidFill>
          <a:schemeClr val="tx1"/>
        </a:solidFill>
        <a:latin typeface="+mn-lt"/>
        <a:ea typeface="+mn-ea"/>
        <a:cs typeface="+mn-cs"/>
      </a:defRPr>
    </a:lvl8pPr>
    <a:lvl9pPr marL="13692959" algn="l" defTabSz="3423241"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5"/>
    <p:restoredTop sz="94628"/>
  </p:normalViewPr>
  <p:slideViewPr>
    <p:cSldViewPr snapToGrid="0" snapToObjects="1">
      <p:cViewPr varScale="1">
        <p:scale>
          <a:sx n="21" d="100"/>
          <a:sy n="21"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3/5/2020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3423241" rtl="0" eaLnBrk="1" latinLnBrk="0" hangingPunct="1">
      <a:defRPr sz="4493" kern="1200">
        <a:solidFill>
          <a:schemeClr val="tx1"/>
        </a:solidFill>
        <a:latin typeface="+mn-lt"/>
        <a:ea typeface="+mn-ea"/>
        <a:cs typeface="+mn-cs"/>
      </a:defRPr>
    </a:lvl1pPr>
    <a:lvl2pPr marL="1711619" algn="l" defTabSz="3423241" rtl="0" eaLnBrk="1" latinLnBrk="0" hangingPunct="1">
      <a:defRPr sz="4493" kern="1200">
        <a:solidFill>
          <a:schemeClr val="tx1"/>
        </a:solidFill>
        <a:latin typeface="+mn-lt"/>
        <a:ea typeface="+mn-ea"/>
        <a:cs typeface="+mn-cs"/>
      </a:defRPr>
    </a:lvl2pPr>
    <a:lvl3pPr marL="3423241" algn="l" defTabSz="3423241" rtl="0" eaLnBrk="1" latinLnBrk="0" hangingPunct="1">
      <a:defRPr sz="4493" kern="1200">
        <a:solidFill>
          <a:schemeClr val="tx1"/>
        </a:solidFill>
        <a:latin typeface="+mn-lt"/>
        <a:ea typeface="+mn-ea"/>
        <a:cs typeface="+mn-cs"/>
      </a:defRPr>
    </a:lvl3pPr>
    <a:lvl4pPr marL="5134860" algn="l" defTabSz="3423241" rtl="0" eaLnBrk="1" latinLnBrk="0" hangingPunct="1">
      <a:defRPr sz="4493" kern="1200">
        <a:solidFill>
          <a:schemeClr val="tx1"/>
        </a:solidFill>
        <a:latin typeface="+mn-lt"/>
        <a:ea typeface="+mn-ea"/>
        <a:cs typeface="+mn-cs"/>
      </a:defRPr>
    </a:lvl4pPr>
    <a:lvl5pPr marL="6846479" algn="l" defTabSz="3423241" rtl="0" eaLnBrk="1" latinLnBrk="0" hangingPunct="1">
      <a:defRPr sz="4493" kern="1200">
        <a:solidFill>
          <a:schemeClr val="tx1"/>
        </a:solidFill>
        <a:latin typeface="+mn-lt"/>
        <a:ea typeface="+mn-ea"/>
        <a:cs typeface="+mn-cs"/>
      </a:defRPr>
    </a:lvl5pPr>
    <a:lvl6pPr marL="8558100" algn="l" defTabSz="3423241" rtl="0" eaLnBrk="1" latinLnBrk="0" hangingPunct="1">
      <a:defRPr sz="4493" kern="1200">
        <a:solidFill>
          <a:schemeClr val="tx1"/>
        </a:solidFill>
        <a:latin typeface="+mn-lt"/>
        <a:ea typeface="+mn-ea"/>
        <a:cs typeface="+mn-cs"/>
      </a:defRPr>
    </a:lvl6pPr>
    <a:lvl7pPr marL="10269719" algn="l" defTabSz="3423241" rtl="0" eaLnBrk="1" latinLnBrk="0" hangingPunct="1">
      <a:defRPr sz="4493" kern="1200">
        <a:solidFill>
          <a:schemeClr val="tx1"/>
        </a:solidFill>
        <a:latin typeface="+mn-lt"/>
        <a:ea typeface="+mn-ea"/>
        <a:cs typeface="+mn-cs"/>
      </a:defRPr>
    </a:lvl7pPr>
    <a:lvl8pPr marL="11981340" algn="l" defTabSz="3423241" rtl="0" eaLnBrk="1" latinLnBrk="0" hangingPunct="1">
      <a:defRPr sz="4493" kern="1200">
        <a:solidFill>
          <a:schemeClr val="tx1"/>
        </a:solidFill>
        <a:latin typeface="+mn-lt"/>
        <a:ea typeface="+mn-ea"/>
        <a:cs typeface="+mn-cs"/>
      </a:defRPr>
    </a:lvl8pPr>
    <a:lvl9pPr marL="13692959" algn="l" defTabSz="3423241" rtl="0" eaLnBrk="1" latinLnBrk="0" hangingPunct="1">
      <a:defRPr sz="44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24367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80448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62287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9484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1447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83909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86376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8802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33751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15008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2072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919C6E23-F6C9-654A-9E38-C53317A58364}" type="datetimeFigureOut">
              <a:rPr lang="en-US" smtClean="0"/>
              <a:t>3/5/2020</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34556570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Farmingdale State College logo">
            <a:extLst>
              <a:ext uri="{FF2B5EF4-FFF2-40B4-BE49-F238E27FC236}">
                <a16:creationId xmlns:a16="http://schemas.microsoft.com/office/drawing/2014/main" id="{16A23CA5-0E69-4344-B241-70AC367D4BC4}"/>
              </a:ext>
            </a:extLst>
          </p:cNvPr>
          <p:cNvPicPr>
            <a:picLocks noChangeAspect="1"/>
          </p:cNvPicPr>
          <p:nvPr/>
        </p:nvPicPr>
        <p:blipFill>
          <a:blip r:embed="rId3"/>
          <a:stretch>
            <a:fillRect/>
          </a:stretch>
        </p:blipFill>
        <p:spPr>
          <a:xfrm>
            <a:off x="1737372" y="844391"/>
            <a:ext cx="5693342" cy="2519078"/>
          </a:xfrm>
          <a:prstGeom prst="rect">
            <a:avLst/>
          </a:prstGeom>
        </p:spPr>
      </p:pic>
      <p:sp>
        <p:nvSpPr>
          <p:cNvPr id="2" name="Title 1">
            <a:extLst>
              <a:ext uri="{FF2B5EF4-FFF2-40B4-BE49-F238E27FC236}">
                <a16:creationId xmlns:a16="http://schemas.microsoft.com/office/drawing/2014/main" id="{E920F1A0-08C3-48ED-9903-2EC7CAE334DF}"/>
              </a:ext>
            </a:extLst>
          </p:cNvPr>
          <p:cNvSpPr>
            <a:spLocks noGrp="1"/>
          </p:cNvSpPr>
          <p:nvPr>
            <p:ph type="title"/>
          </p:nvPr>
        </p:nvSpPr>
        <p:spPr>
          <a:xfrm>
            <a:off x="8217153" y="-2137872"/>
            <a:ext cx="28392120" cy="8483603"/>
          </a:xfrm>
        </p:spPr>
        <p:txBody>
          <a:bodyPr/>
          <a:lstStyle/>
          <a:p>
            <a:r>
              <a:rPr lang="en-US" sz="14060" b="1" dirty="0">
                <a:solidFill>
                  <a:srgbClr val="225650"/>
                </a:solidFill>
                <a:latin typeface="Arial" panose="020B0604020202020204" pitchFamily="34" charset="0"/>
                <a:cs typeface="Arial" panose="020B0604020202020204" pitchFamily="34" charset="0"/>
              </a:rPr>
              <a:t>Title of academic poster</a:t>
            </a:r>
            <a:br>
              <a:rPr lang="en-US" sz="15800" b="1" dirty="0">
                <a:solidFill>
                  <a:srgbClr val="225650"/>
                </a:solidFill>
                <a:latin typeface="Arial" panose="020B0604020202020204" pitchFamily="34" charset="0"/>
                <a:cs typeface="Arial" panose="020B0604020202020204" pitchFamily="34" charset="0"/>
              </a:rPr>
            </a:br>
            <a:r>
              <a:rPr lang="en-US" sz="5330" dirty="0">
                <a:latin typeface="Arial" panose="020B0604020202020204" pitchFamily="34" charset="0"/>
                <a:cs typeface="Arial" panose="020B0604020202020204" pitchFamily="34" charset="0"/>
              </a:rPr>
              <a:t>Author(s)  |  Department</a:t>
            </a:r>
            <a:endParaRPr lang="en-US" sz="5330" dirty="0"/>
          </a:p>
        </p:txBody>
      </p:sp>
      <p:sp>
        <p:nvSpPr>
          <p:cNvPr id="6" name="Rectangle 5">
            <a:extLst>
              <a:ext uri="{FF2B5EF4-FFF2-40B4-BE49-F238E27FC236}">
                <a16:creationId xmlns:a16="http://schemas.microsoft.com/office/drawing/2014/main" id="{17C84438-D5B8-2D4B-BF8C-F74331DCA619}"/>
              </a:ext>
            </a:extLst>
          </p:cNvPr>
          <p:cNvSpPr/>
          <p:nvPr/>
        </p:nvSpPr>
        <p:spPr>
          <a:xfrm>
            <a:off x="487680" y="4685468"/>
            <a:ext cx="31760160" cy="9458818"/>
          </a:xfrm>
          <a:prstGeom prst="rect">
            <a:avLst/>
          </a:prstGeom>
        </p:spPr>
        <p:txBody>
          <a:bodyPr wrap="square" numCol="2">
            <a:noAutofit/>
          </a:bodyPr>
          <a:lstStyle/>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latin typeface="Arial" panose="020B0604020202020204" pitchFamily="34" charset="0"/>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on any page. This is the text on any page. This is the text on any page. This is the text page. This is the text on any page. </a:t>
            </a:r>
          </a:p>
          <a:p>
            <a:pPr marL="533451"/>
            <a:endParaRPr lang="en-US" sz="4266" dirty="0">
              <a:latin typeface="Arial" panose="020B0604020202020204" pitchFamily="34" charset="0"/>
              <a:cs typeface="Arial" panose="020B0604020202020204" pitchFamily="34" charset="0"/>
            </a:endParaRPr>
          </a:p>
          <a:p>
            <a:pPr marL="533451"/>
            <a:endParaRPr lang="en-US" sz="5334"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descr="Image placeholder">
            <a:extLst>
              <a:ext uri="{FF2B5EF4-FFF2-40B4-BE49-F238E27FC236}">
                <a16:creationId xmlns:a16="http://schemas.microsoft.com/office/drawing/2014/main" id="{2B32AF98-D1DB-5340-A7EA-6D563F27BEDA}"/>
              </a:ext>
            </a:extLst>
          </p:cNvPr>
          <p:cNvSpPr/>
          <p:nvPr/>
        </p:nvSpPr>
        <p:spPr>
          <a:xfrm>
            <a:off x="487680"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5" name="Rectangle 4">
            <a:extLst>
              <a:ext uri="{FF2B5EF4-FFF2-40B4-BE49-F238E27FC236}">
                <a16:creationId xmlns:a16="http://schemas.microsoft.com/office/drawing/2014/main" id="{7A574BDC-7409-1141-9C4A-14430D9946EE}"/>
              </a:ext>
            </a:extLst>
          </p:cNvPr>
          <p:cNvSpPr/>
          <p:nvPr/>
        </p:nvSpPr>
        <p:spPr>
          <a:xfrm>
            <a:off x="262034" y="23220758"/>
            <a:ext cx="10533144"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sp>
        <p:nvSpPr>
          <p:cNvPr id="18" name="Rectangle 17" descr="Image placeholder">
            <a:extLst>
              <a:ext uri="{FF2B5EF4-FFF2-40B4-BE49-F238E27FC236}">
                <a16:creationId xmlns:a16="http://schemas.microsoft.com/office/drawing/2014/main" id="{23F4207B-0182-E14D-88F5-0ED866526C02}"/>
              </a:ext>
            </a:extLst>
          </p:cNvPr>
          <p:cNvSpPr/>
          <p:nvPr/>
        </p:nvSpPr>
        <p:spPr>
          <a:xfrm>
            <a:off x="11271584"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a16="http://schemas.microsoft.com/office/drawing/2014/main" id="{514A78D3-5C47-4A4E-BA61-7F92A6A98F06}"/>
              </a:ext>
            </a:extLst>
          </p:cNvPr>
          <p:cNvSpPr/>
          <p:nvPr/>
        </p:nvSpPr>
        <p:spPr>
          <a:xfrm>
            <a:off x="11101188" y="23220758"/>
            <a:ext cx="10533144"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sp>
        <p:nvSpPr>
          <p:cNvPr id="19" name="Rectangle 18" descr="Image placeholder">
            <a:extLst>
              <a:ext uri="{FF2B5EF4-FFF2-40B4-BE49-F238E27FC236}">
                <a16:creationId xmlns:a16="http://schemas.microsoft.com/office/drawing/2014/main" id="{64900B70-7355-844C-A175-1ED97A1F9448}"/>
              </a:ext>
            </a:extLst>
          </p:cNvPr>
          <p:cNvSpPr/>
          <p:nvPr/>
        </p:nvSpPr>
        <p:spPr>
          <a:xfrm>
            <a:off x="22055488" y="15315193"/>
            <a:ext cx="10319784" cy="753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2" name="Rectangle 21">
            <a:extLst>
              <a:ext uri="{FF2B5EF4-FFF2-40B4-BE49-F238E27FC236}">
                <a16:creationId xmlns:a16="http://schemas.microsoft.com/office/drawing/2014/main" id="{CD34E496-A8A8-4F47-A7E8-971A56C19C61}"/>
              </a:ext>
            </a:extLst>
          </p:cNvPr>
          <p:cNvSpPr/>
          <p:nvPr/>
        </p:nvSpPr>
        <p:spPr>
          <a:xfrm>
            <a:off x="22055489" y="23220758"/>
            <a:ext cx="10319783" cy="912814"/>
          </a:xfrm>
          <a:prstGeom prst="rect">
            <a:avLst/>
          </a:prstGeom>
        </p:spPr>
        <p:txBody>
          <a:bodyPr wrap="square">
            <a:spAutoFit/>
          </a:bodyPr>
          <a:lstStyle/>
          <a:p>
            <a:pPr marL="533451" algn="ctr"/>
            <a:r>
              <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666" dirty="0"/>
          </a:p>
        </p:txBody>
      </p:sp>
      <p:cxnSp>
        <p:nvCxnSpPr>
          <p:cNvPr id="23" name="Straight Connector 22" descr="Section divider">
            <a:extLst>
              <a:ext uri="{FF2B5EF4-FFF2-40B4-BE49-F238E27FC236}">
                <a16:creationId xmlns:a16="http://schemas.microsoft.com/office/drawing/2014/main" id="{295A1CB5-07AB-1243-A300-58B5DE874158}"/>
              </a:ext>
            </a:extLst>
          </p:cNvPr>
          <p:cNvCxnSpPr>
            <a:cxnSpLocks/>
          </p:cNvCxnSpPr>
          <p:nvPr/>
        </p:nvCxnSpPr>
        <p:spPr>
          <a:xfrm flipH="1">
            <a:off x="487680" y="24854039"/>
            <a:ext cx="31887592"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50626C-FC3F-0546-A0AA-D88AC291C41F}"/>
              </a:ext>
            </a:extLst>
          </p:cNvPr>
          <p:cNvSpPr/>
          <p:nvPr/>
        </p:nvSpPr>
        <p:spPr>
          <a:xfrm>
            <a:off x="487692" y="25245318"/>
            <a:ext cx="15458922" cy="14825020"/>
          </a:xfrm>
          <a:prstGeom prst="rect">
            <a:avLst/>
          </a:prstGeom>
        </p:spPr>
        <p:txBody>
          <a:bodyPr wrap="square">
            <a:spAutoFit/>
          </a:bodyPr>
          <a:lstStyle/>
          <a:p>
            <a:pPr marL="533451"/>
            <a:r>
              <a:rPr lang="en-US" sz="10668"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5334"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533451"/>
            <a:endParaRPr lang="en-US" sz="32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200" dirty="0">
              <a:latin typeface="Arial" panose="020B0604020202020204" pitchFamily="34" charset="0"/>
              <a:cs typeface="Arial" panose="020B0604020202020204" pitchFamily="34" charset="0"/>
            </a:endParaRPr>
          </a:p>
          <a:p>
            <a:pPr marL="533451"/>
            <a:r>
              <a:rPr lang="en-US" sz="32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page. This is the text on any page. This is the text on any page. This is the text any page. This is the text on any page. This is the text on any page.</a:t>
            </a:r>
          </a:p>
          <a:p>
            <a:pPr marL="533451"/>
            <a:endParaRPr lang="en-US" sz="3734" dirty="0">
              <a:latin typeface="Arial" panose="020B0604020202020204" pitchFamily="34" charset="0"/>
              <a:cs typeface="Arial" panose="020B0604020202020204" pitchFamily="34" charset="0"/>
            </a:endParaRPr>
          </a:p>
          <a:p>
            <a:pPr marL="533451"/>
            <a:endParaRPr lang="en-US" sz="5334" dirty="0">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descr="Image placeholder">
            <a:extLst>
              <a:ext uri="{FF2B5EF4-FFF2-40B4-BE49-F238E27FC236}">
                <a16:creationId xmlns:a16="http://schemas.microsoft.com/office/drawing/2014/main" id="{5F1E4AFB-B1F3-0F40-A730-A90EDFA1D8F4}"/>
              </a:ext>
            </a:extLst>
          </p:cNvPr>
          <p:cNvSpPr/>
          <p:nvPr/>
        </p:nvSpPr>
        <p:spPr>
          <a:xfrm>
            <a:off x="16118408" y="25490346"/>
            <a:ext cx="16129432" cy="127864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666"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cxnSp>
        <p:nvCxnSpPr>
          <p:cNvPr id="26" name="Straight Connector 25" descr="Section divider">
            <a:extLst>
              <a:ext uri="{FF2B5EF4-FFF2-40B4-BE49-F238E27FC236}">
                <a16:creationId xmlns:a16="http://schemas.microsoft.com/office/drawing/2014/main" id="{AF96E8E7-A246-AF42-AD9D-7E820CC708D8}"/>
              </a:ext>
            </a:extLst>
          </p:cNvPr>
          <p:cNvCxnSpPr>
            <a:cxnSpLocks/>
          </p:cNvCxnSpPr>
          <p:nvPr/>
        </p:nvCxnSpPr>
        <p:spPr>
          <a:xfrm flipH="1">
            <a:off x="487680" y="38799442"/>
            <a:ext cx="31887592"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F316EC3-6675-9C48-940C-FEBDDAF8EEB8}"/>
              </a:ext>
            </a:extLst>
          </p:cNvPr>
          <p:cNvSpPr/>
          <p:nvPr/>
        </p:nvSpPr>
        <p:spPr>
          <a:xfrm>
            <a:off x="487680" y="39519921"/>
            <a:ext cx="31760160" cy="3422263"/>
          </a:xfrm>
          <a:prstGeom prst="rect">
            <a:avLst/>
          </a:prstGeom>
        </p:spPr>
        <p:txBody>
          <a:bodyPr wrap="square" numCol="3" anchor="t">
            <a:noAutofit/>
          </a:bodyPr>
          <a:lstStyle/>
          <a:p>
            <a:pPr marL="533451"/>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8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r>
              <a:rPr lang="en-US" sz="2400" dirty="0">
                <a:latin typeface="Arial" panose="020B0604020202020204" pitchFamily="34" charset="0"/>
                <a:cs typeface="Arial" panose="020B0604020202020204" pitchFamily="34" charset="0"/>
              </a:rPr>
              <a:t>This is the text on any page. This is the text on any page. This is the text on any page. </a:t>
            </a:r>
          </a:p>
          <a:p>
            <a:pPr marL="533451"/>
            <a:endParaRPr lang="en-US" sz="2400" dirty="0">
              <a:latin typeface="Arial" panose="020B0604020202020204" pitchFamily="34" charset="0"/>
              <a:cs typeface="Arial" panose="020B0604020202020204" pitchFamily="34" charset="0"/>
            </a:endParaRPr>
          </a:p>
          <a:p>
            <a:pPr marL="533451"/>
            <a:endParaRPr lang="en-US" sz="2400" dirty="0">
              <a:latin typeface="Arial" panose="020B0604020202020204" pitchFamily="34" charset="0"/>
              <a:cs typeface="Arial" panose="020B0604020202020204" pitchFamily="34" charset="0"/>
            </a:endParaRPr>
          </a:p>
          <a:p>
            <a:pPr marL="533451"/>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2171</TotalTime>
  <Words>1139</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Title of academic poster Author(s)  |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M Marchese</cp:lastModifiedBy>
  <cp:revision>21</cp:revision>
  <dcterms:created xsi:type="dcterms:W3CDTF">2018-08-27T20:27:29Z</dcterms:created>
  <dcterms:modified xsi:type="dcterms:W3CDTF">2020-03-05T20:08:16Z</dcterms:modified>
</cp:coreProperties>
</file>