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32918400" cy="384048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18"/>
    <p:restoredTop sz="94628"/>
  </p:normalViewPr>
  <p:slideViewPr>
    <p:cSldViewPr snapToGrid="0" snapToObjects="1">
      <p:cViewPr varScale="1">
        <p:scale>
          <a:sx n="24" d="100"/>
          <a:sy n="24" d="100"/>
        </p:scale>
        <p:origin x="528"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3/5/2020</a:t>
            </a:fld>
            <a:endParaRPr lang="en-US"/>
          </a:p>
        </p:txBody>
      </p:sp>
      <p:sp>
        <p:nvSpPr>
          <p:cNvPr id="4" name="Slide Image Placeholder 3"/>
          <p:cNvSpPr>
            <a:spLocks noGrp="1" noRot="1" noChangeAspect="1"/>
          </p:cNvSpPr>
          <p:nvPr>
            <p:ph type="sldImg" idx="2"/>
          </p:nvPr>
        </p:nvSpPr>
        <p:spPr>
          <a:xfrm>
            <a:off x="2106613" y="1143000"/>
            <a:ext cx="2644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143000"/>
            <a:ext cx="26447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3050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7190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609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55207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354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90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9019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5889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478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907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758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3/5/2020</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2281731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EFBC-8ECE-4E49-A9A0-0476211BE253}"/>
              </a:ext>
            </a:extLst>
          </p:cNvPr>
          <p:cNvSpPr>
            <a:spLocks noGrp="1"/>
          </p:cNvSpPr>
          <p:nvPr>
            <p:ph type="title"/>
          </p:nvPr>
        </p:nvSpPr>
        <p:spPr>
          <a:xfrm>
            <a:off x="1507766" y="1906282"/>
            <a:ext cx="28392120" cy="2512895"/>
          </a:xfrm>
        </p:spPr>
        <p:txBody>
          <a:bodyPr>
            <a:normAutofit fontScale="90000"/>
          </a:bodyPr>
          <a:lstStyle/>
          <a:p>
            <a:r>
              <a:rPr lang="en-US" sz="13700" b="1" dirty="0">
                <a:solidFill>
                  <a:srgbClr val="225650"/>
                </a:solidFill>
                <a:latin typeface="Arial" panose="020B0604020202020204" pitchFamily="34" charset="0"/>
                <a:cs typeface="Arial" panose="020B0604020202020204" pitchFamily="34" charset="0"/>
              </a:rPr>
              <a:t>Title of academic poster</a:t>
            </a:r>
            <a:br>
              <a:rPr lang="en-US" sz="15800" b="1" dirty="0">
                <a:solidFill>
                  <a:srgbClr val="225650"/>
                </a:solidFill>
                <a:latin typeface="Arial" panose="020B0604020202020204" pitchFamily="34" charset="0"/>
                <a:cs typeface="Arial" panose="020B0604020202020204" pitchFamily="34" charset="0"/>
              </a:rPr>
            </a:br>
            <a:r>
              <a:rPr lang="en-US" sz="5200" dirty="0">
                <a:latin typeface="Arial" panose="020B0604020202020204" pitchFamily="34" charset="0"/>
                <a:cs typeface="Arial" panose="020B0604020202020204" pitchFamily="34" charset="0"/>
              </a:rPr>
              <a:t>Author(s)  |  Department</a:t>
            </a:r>
            <a:br>
              <a:rPr lang="en-US" sz="4800" dirty="0">
                <a:latin typeface="Arial" panose="020B0604020202020204" pitchFamily="34" charset="0"/>
                <a:cs typeface="Arial" panose="020B0604020202020204" pitchFamily="34" charset="0"/>
              </a:rPr>
            </a:br>
            <a:endParaRPr lang="en-US" dirty="0"/>
          </a:p>
        </p:txBody>
      </p:sp>
      <p:pic>
        <p:nvPicPr>
          <p:cNvPr id="14" name="Picture 13" descr="Farmingdale State College logo">
            <a:extLst>
              <a:ext uri="{FF2B5EF4-FFF2-40B4-BE49-F238E27FC236}">
                <a16:creationId xmlns:a16="http://schemas.microsoft.com/office/drawing/2014/main" id="{C20EE582-4EE0-734C-B981-4DBD92C59E05}"/>
              </a:ext>
            </a:extLst>
          </p:cNvPr>
          <p:cNvPicPr>
            <a:picLocks noChangeAspect="1"/>
          </p:cNvPicPr>
          <p:nvPr/>
        </p:nvPicPr>
        <p:blipFill>
          <a:blip r:embed="rId4"/>
          <a:stretch>
            <a:fillRect/>
          </a:stretch>
        </p:blipFill>
        <p:spPr>
          <a:xfrm>
            <a:off x="26888117" y="928400"/>
            <a:ext cx="5049786" cy="2234330"/>
          </a:xfrm>
          <a:prstGeom prst="rect">
            <a:avLst/>
          </a:prstGeom>
        </p:spPr>
      </p:pic>
      <p:sp>
        <p:nvSpPr>
          <p:cNvPr id="6" name="Rectangle 5">
            <a:extLst>
              <a:ext uri="{FF2B5EF4-FFF2-40B4-BE49-F238E27FC236}">
                <a16:creationId xmlns:a16="http://schemas.microsoft.com/office/drawing/2014/main" id="{6F141572-9B1E-E749-B1C2-A24B639EE50C}"/>
              </a:ext>
            </a:extLst>
          </p:cNvPr>
          <p:cNvSpPr/>
          <p:nvPr/>
        </p:nvSpPr>
        <p:spPr>
          <a:xfrm>
            <a:off x="914400" y="3979130"/>
            <a:ext cx="15201053" cy="22572846"/>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4667" dirty="0">
              <a:latin typeface="Arial" panose="020B0604020202020204" pitchFamily="34" charset="0"/>
              <a:cs typeface="Arial" panose="020B0604020202020204" pitchFamily="34" charset="0"/>
            </a:endParaRPr>
          </a:p>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a:t>
            </a:r>
          </a:p>
          <a:p>
            <a:pPr marL="466752"/>
            <a:endParaRPr lang="en-US" sz="3267"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a:p>
            <a:pPr marL="466752"/>
            <a:endParaRPr lang="en-US" sz="3733" dirty="0">
              <a:latin typeface="Arial" panose="020B0604020202020204" pitchFamily="34" charset="0"/>
              <a:cs typeface="Arial" panose="020B0604020202020204" pitchFamily="34" charset="0"/>
            </a:endParaRPr>
          </a:p>
          <a:p>
            <a:pPr marL="466752"/>
            <a:endParaRPr lang="en-US" sz="4667" dirty="0">
              <a:latin typeface="Arial" panose="020B0604020202020204" pitchFamily="34" charset="0"/>
              <a:ea typeface="MS Mincho" panose="02020609040205080304" pitchFamily="49" charset="-128"/>
              <a:cs typeface="Arial" panose="020B0604020202020204" pitchFamily="34" charset="0"/>
            </a:endParaRPr>
          </a:p>
        </p:txBody>
      </p:sp>
      <p:sp>
        <p:nvSpPr>
          <p:cNvPr id="10" name="Rectangle 9">
            <a:extLst>
              <a:ext uri="{FF2B5EF4-FFF2-40B4-BE49-F238E27FC236}">
                <a16:creationId xmlns:a16="http://schemas.microsoft.com/office/drawing/2014/main" id="{15AD39A5-6E77-7F4B-9800-36DB8ECE0F77}"/>
              </a:ext>
            </a:extLst>
          </p:cNvPr>
          <p:cNvSpPr/>
          <p:nvPr/>
        </p:nvSpPr>
        <p:spPr>
          <a:xfrm>
            <a:off x="914400" y="23771425"/>
            <a:ext cx="15201053" cy="10075772"/>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a:t>
            </a:r>
            <a:endParaRPr lang="en-US" sz="4667" dirty="0">
              <a:latin typeface="Arial" panose="020B0604020202020204" pitchFamily="34" charset="0"/>
              <a:cs typeface="Arial" panose="020B0604020202020204" pitchFamily="34" charset="0"/>
            </a:endParaRPr>
          </a:p>
        </p:txBody>
      </p:sp>
      <p:cxnSp>
        <p:nvCxnSpPr>
          <p:cNvPr id="7" name="Straight Connector 6" descr="Section divider">
            <a:extLst>
              <a:ext uri="{FF2B5EF4-FFF2-40B4-BE49-F238E27FC236}">
                <a16:creationId xmlns:a16="http://schemas.microsoft.com/office/drawing/2014/main" id="{566D314B-3142-F041-981F-59EDB8F34768}"/>
              </a:ext>
            </a:extLst>
          </p:cNvPr>
          <p:cNvCxnSpPr>
            <a:cxnSpLocks/>
          </p:cNvCxnSpPr>
          <p:nvPr/>
        </p:nvCxnSpPr>
        <p:spPr>
          <a:xfrm>
            <a:off x="17146693" y="5502211"/>
            <a:ext cx="0" cy="28184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descr="Image placeholder">
            <a:extLst>
              <a:ext uri="{FF2B5EF4-FFF2-40B4-BE49-F238E27FC236}">
                <a16:creationId xmlns:a16="http://schemas.microsoft.com/office/drawing/2014/main" id="{F896EEDD-8EA1-B743-94EE-353AE720FFDA}"/>
              </a:ext>
            </a:extLst>
          </p:cNvPr>
          <p:cNvSpPr/>
          <p:nvPr/>
        </p:nvSpPr>
        <p:spPr>
          <a:xfrm>
            <a:off x="17917160" y="5502210"/>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descr="Image placeholder">
            <a:extLst>
              <a:ext uri="{FF2B5EF4-FFF2-40B4-BE49-F238E27FC236}">
                <a16:creationId xmlns:a16="http://schemas.microsoft.com/office/drawing/2014/main" id="{476E4FBC-B2BA-E345-9721-F0CB0A58298F}"/>
              </a:ext>
            </a:extLst>
          </p:cNvPr>
          <p:cNvSpPr/>
          <p:nvPr/>
        </p:nvSpPr>
        <p:spPr>
          <a:xfrm>
            <a:off x="17917160" y="11298184"/>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1" name="Rectangle 10" descr="Image placeholder">
            <a:extLst>
              <a:ext uri="{FF2B5EF4-FFF2-40B4-BE49-F238E27FC236}">
                <a16:creationId xmlns:a16="http://schemas.microsoft.com/office/drawing/2014/main" id="{08A84C23-1690-004C-BA90-747B3FF254E0}"/>
              </a:ext>
            </a:extLst>
          </p:cNvPr>
          <p:cNvSpPr/>
          <p:nvPr/>
        </p:nvSpPr>
        <p:spPr>
          <a:xfrm>
            <a:off x="17917160" y="17094162"/>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5" name="Rectangle 14" descr="Image placeholder">
            <a:extLst>
              <a:ext uri="{FF2B5EF4-FFF2-40B4-BE49-F238E27FC236}">
                <a16:creationId xmlns:a16="http://schemas.microsoft.com/office/drawing/2014/main" id="{1B218AA8-255A-8C44-92B1-94665152E269}"/>
              </a:ext>
            </a:extLst>
          </p:cNvPr>
          <p:cNvSpPr/>
          <p:nvPr/>
        </p:nvSpPr>
        <p:spPr>
          <a:xfrm>
            <a:off x="17917160" y="25724164"/>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cxnSp>
        <p:nvCxnSpPr>
          <p:cNvPr id="13" name="Straight Connector 12" descr="Section divider">
            <a:extLst>
              <a:ext uri="{FF2B5EF4-FFF2-40B4-BE49-F238E27FC236}">
                <a16:creationId xmlns:a16="http://schemas.microsoft.com/office/drawing/2014/main" id="{7BF94DE8-2F81-AC43-8606-64C7A6DDA332}"/>
              </a:ext>
            </a:extLst>
          </p:cNvPr>
          <p:cNvCxnSpPr>
            <a:cxnSpLocks/>
          </p:cNvCxnSpPr>
          <p:nvPr/>
        </p:nvCxnSpPr>
        <p:spPr>
          <a:xfrm flipH="1">
            <a:off x="914400" y="34354161"/>
            <a:ext cx="3123097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2FE9E74-CD4E-7A4A-BF5B-2F44BD4CD415}"/>
              </a:ext>
            </a:extLst>
          </p:cNvPr>
          <p:cNvSpPr/>
          <p:nvPr/>
        </p:nvSpPr>
        <p:spPr>
          <a:xfrm>
            <a:off x="914400" y="34908874"/>
            <a:ext cx="31230970" cy="2916806"/>
          </a:xfrm>
          <a:prstGeom prst="rect">
            <a:avLst/>
          </a:prstGeom>
        </p:spPr>
        <p:txBody>
          <a:bodyPr wrap="square" numCol="3" anchor="t">
            <a:noAutofit/>
          </a:bodyPr>
          <a:lstStyle/>
          <a:p>
            <a:pPr marL="466752"/>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a:t>
            </a: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endParaRPr lang="en-US" sz="21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1097</TotalTime>
  <Words>902</Words>
  <Application>Microsoft Office PowerPoint</Application>
  <PresentationFormat>Custom</PresentationFormat>
  <Paragraphs>45</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17</cp:revision>
  <dcterms:created xsi:type="dcterms:W3CDTF">2018-08-27T20:27:29Z</dcterms:created>
  <dcterms:modified xsi:type="dcterms:W3CDTF">2020-03-05T18:57:11Z</dcterms:modified>
</cp:coreProperties>
</file>